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5" r:id="rId1"/>
  </p:sldMasterIdLst>
  <p:notesMasterIdLst>
    <p:notesMasterId r:id="rId23"/>
  </p:notesMasterIdLst>
  <p:sldIdLst>
    <p:sldId id="256" r:id="rId2"/>
    <p:sldId id="257" r:id="rId3"/>
    <p:sldId id="262" r:id="rId4"/>
    <p:sldId id="260" r:id="rId5"/>
    <p:sldId id="266" r:id="rId6"/>
    <p:sldId id="259" r:id="rId7"/>
    <p:sldId id="273" r:id="rId8"/>
    <p:sldId id="263" r:id="rId9"/>
    <p:sldId id="267" r:id="rId10"/>
    <p:sldId id="272" r:id="rId11"/>
    <p:sldId id="282" r:id="rId12"/>
    <p:sldId id="283" r:id="rId13"/>
    <p:sldId id="265" r:id="rId14"/>
    <p:sldId id="274" r:id="rId15"/>
    <p:sldId id="281" r:id="rId16"/>
    <p:sldId id="276" r:id="rId17"/>
    <p:sldId id="277" r:id="rId18"/>
    <p:sldId id="270" r:id="rId19"/>
    <p:sldId id="278" r:id="rId20"/>
    <p:sldId id="279" r:id="rId21"/>
    <p:sldId id="280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0"/>
    <p:restoredTop sz="95814"/>
  </p:normalViewPr>
  <p:slideViewPr>
    <p:cSldViewPr snapToGrid="0" snapToObjects="1">
      <p:cViewPr>
        <p:scale>
          <a:sx n="80" d="100"/>
          <a:sy n="80" d="100"/>
        </p:scale>
        <p:origin x="1800" y="8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CA45AD8-3C3D-4B90-AC10-F4AF8FDBAB0A}" type="doc">
      <dgm:prSet loTypeId="urn:microsoft.com/office/officeart/2005/8/layout/list1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D563497C-D16E-443E-AAF3-D8F769C10A41}">
      <dgm:prSet/>
      <dgm:spPr/>
      <dgm:t>
        <a:bodyPr/>
        <a:lstStyle/>
        <a:p>
          <a:r>
            <a:rPr lang="en-IN" i="1"/>
            <a:t>Profiling SCA</a:t>
          </a:r>
          <a:endParaRPr lang="en-US"/>
        </a:p>
      </dgm:t>
    </dgm:pt>
    <dgm:pt modelId="{3DC1304D-5F75-4BEA-81C7-5C4CA49A8C8E}" type="parTrans" cxnId="{FDE5AE6B-4A02-43B3-8C33-CC39CADBB11A}">
      <dgm:prSet/>
      <dgm:spPr/>
      <dgm:t>
        <a:bodyPr/>
        <a:lstStyle/>
        <a:p>
          <a:endParaRPr lang="en-US"/>
        </a:p>
      </dgm:t>
    </dgm:pt>
    <dgm:pt modelId="{7559E477-F193-4818-B835-1295014A2003}" type="sibTrans" cxnId="{FDE5AE6B-4A02-43B3-8C33-CC39CADBB11A}">
      <dgm:prSet/>
      <dgm:spPr/>
      <dgm:t>
        <a:bodyPr/>
        <a:lstStyle/>
        <a:p>
          <a:endParaRPr lang="en-US"/>
        </a:p>
      </dgm:t>
    </dgm:pt>
    <dgm:pt modelId="{94D85CEB-F573-4BF4-B257-86880643283B}">
      <dgm:prSet/>
      <dgm:spPr/>
      <dgm:t>
        <a:bodyPr/>
        <a:lstStyle/>
        <a:p>
          <a:r>
            <a:rPr lang="en-IN" i="1"/>
            <a:t>Non-Profiling SCA</a:t>
          </a:r>
          <a:endParaRPr lang="en-US"/>
        </a:p>
      </dgm:t>
    </dgm:pt>
    <dgm:pt modelId="{C3374EA6-C3A3-495B-8489-ED59F0B614B9}" type="parTrans" cxnId="{38A25839-9D0C-4765-B68A-E6FADCA54BA3}">
      <dgm:prSet/>
      <dgm:spPr/>
      <dgm:t>
        <a:bodyPr/>
        <a:lstStyle/>
        <a:p>
          <a:endParaRPr lang="en-US"/>
        </a:p>
      </dgm:t>
    </dgm:pt>
    <dgm:pt modelId="{AE139A11-3DB5-4A46-A823-CFEA9926D7C3}" type="sibTrans" cxnId="{38A25839-9D0C-4765-B68A-E6FADCA54BA3}">
      <dgm:prSet/>
      <dgm:spPr/>
      <dgm:t>
        <a:bodyPr/>
        <a:lstStyle/>
        <a:p>
          <a:endParaRPr lang="en-US"/>
        </a:p>
      </dgm:t>
    </dgm:pt>
    <dgm:pt modelId="{8B551992-153D-8247-849F-752F42FFBCB5}" type="pres">
      <dgm:prSet presAssocID="{5CA45AD8-3C3D-4B90-AC10-F4AF8FDBAB0A}" presName="linear" presStyleCnt="0">
        <dgm:presLayoutVars>
          <dgm:dir/>
          <dgm:animLvl val="lvl"/>
          <dgm:resizeHandles val="exact"/>
        </dgm:presLayoutVars>
      </dgm:prSet>
      <dgm:spPr/>
    </dgm:pt>
    <dgm:pt modelId="{18573647-D9D6-F347-8651-0BF540317FE8}" type="pres">
      <dgm:prSet presAssocID="{D563497C-D16E-443E-AAF3-D8F769C10A41}" presName="parentLin" presStyleCnt="0"/>
      <dgm:spPr/>
    </dgm:pt>
    <dgm:pt modelId="{11A1FCEF-330B-3745-B628-BE591914D750}" type="pres">
      <dgm:prSet presAssocID="{D563497C-D16E-443E-AAF3-D8F769C10A41}" presName="parentLeftMargin" presStyleLbl="node1" presStyleIdx="0" presStyleCnt="2"/>
      <dgm:spPr/>
    </dgm:pt>
    <dgm:pt modelId="{26933514-7525-3E44-8FF0-5A0E43BCFC5F}" type="pres">
      <dgm:prSet presAssocID="{D563497C-D16E-443E-AAF3-D8F769C10A41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B2273AD5-8C57-2F42-99A3-C63A6AB9790D}" type="pres">
      <dgm:prSet presAssocID="{D563497C-D16E-443E-AAF3-D8F769C10A41}" presName="negativeSpace" presStyleCnt="0"/>
      <dgm:spPr/>
    </dgm:pt>
    <dgm:pt modelId="{0A9EF7CB-74A7-BE40-AAF0-9E8EBB3E7C91}" type="pres">
      <dgm:prSet presAssocID="{D563497C-D16E-443E-AAF3-D8F769C10A41}" presName="childText" presStyleLbl="conFgAcc1" presStyleIdx="0" presStyleCnt="2">
        <dgm:presLayoutVars>
          <dgm:bulletEnabled val="1"/>
        </dgm:presLayoutVars>
      </dgm:prSet>
      <dgm:spPr/>
    </dgm:pt>
    <dgm:pt modelId="{11E4E8B3-E920-734D-9FEE-8D1B9A71826B}" type="pres">
      <dgm:prSet presAssocID="{7559E477-F193-4818-B835-1295014A2003}" presName="spaceBetweenRectangles" presStyleCnt="0"/>
      <dgm:spPr/>
    </dgm:pt>
    <dgm:pt modelId="{84452413-9F62-A445-93D3-FD4B1E9760DB}" type="pres">
      <dgm:prSet presAssocID="{94D85CEB-F573-4BF4-B257-86880643283B}" presName="parentLin" presStyleCnt="0"/>
      <dgm:spPr/>
    </dgm:pt>
    <dgm:pt modelId="{56EBF5B4-4D39-8D47-B0C5-CF5D5301FA99}" type="pres">
      <dgm:prSet presAssocID="{94D85CEB-F573-4BF4-B257-86880643283B}" presName="parentLeftMargin" presStyleLbl="node1" presStyleIdx="0" presStyleCnt="2"/>
      <dgm:spPr/>
    </dgm:pt>
    <dgm:pt modelId="{D47C5161-9FA7-784A-838F-5277323D5378}" type="pres">
      <dgm:prSet presAssocID="{94D85CEB-F573-4BF4-B257-86880643283B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E242785B-DEA7-0641-9F9D-B505FD5CB8F1}" type="pres">
      <dgm:prSet presAssocID="{94D85CEB-F573-4BF4-B257-86880643283B}" presName="negativeSpace" presStyleCnt="0"/>
      <dgm:spPr/>
    </dgm:pt>
    <dgm:pt modelId="{B84D5015-A240-744A-8C28-5F1A989D78C6}" type="pres">
      <dgm:prSet presAssocID="{94D85CEB-F573-4BF4-B257-86880643283B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6944B508-B83B-6643-BDDA-AAD24C6235B2}" type="presOf" srcId="{5CA45AD8-3C3D-4B90-AC10-F4AF8FDBAB0A}" destId="{8B551992-153D-8247-849F-752F42FFBCB5}" srcOrd="0" destOrd="0" presId="urn:microsoft.com/office/officeart/2005/8/layout/list1"/>
    <dgm:cxn modelId="{3B1D062D-4937-F44D-A705-49A65725662C}" type="presOf" srcId="{94D85CEB-F573-4BF4-B257-86880643283B}" destId="{56EBF5B4-4D39-8D47-B0C5-CF5D5301FA99}" srcOrd="0" destOrd="0" presId="urn:microsoft.com/office/officeart/2005/8/layout/list1"/>
    <dgm:cxn modelId="{38A25839-9D0C-4765-B68A-E6FADCA54BA3}" srcId="{5CA45AD8-3C3D-4B90-AC10-F4AF8FDBAB0A}" destId="{94D85CEB-F573-4BF4-B257-86880643283B}" srcOrd="1" destOrd="0" parTransId="{C3374EA6-C3A3-495B-8489-ED59F0B614B9}" sibTransId="{AE139A11-3DB5-4A46-A823-CFEA9926D7C3}"/>
    <dgm:cxn modelId="{FDE5AE6B-4A02-43B3-8C33-CC39CADBB11A}" srcId="{5CA45AD8-3C3D-4B90-AC10-F4AF8FDBAB0A}" destId="{D563497C-D16E-443E-AAF3-D8F769C10A41}" srcOrd="0" destOrd="0" parTransId="{3DC1304D-5F75-4BEA-81C7-5C4CA49A8C8E}" sibTransId="{7559E477-F193-4818-B835-1295014A2003}"/>
    <dgm:cxn modelId="{EC2D827D-4A95-BE4A-94FF-6866F6DCCF1C}" type="presOf" srcId="{D563497C-D16E-443E-AAF3-D8F769C10A41}" destId="{26933514-7525-3E44-8FF0-5A0E43BCFC5F}" srcOrd="1" destOrd="0" presId="urn:microsoft.com/office/officeart/2005/8/layout/list1"/>
    <dgm:cxn modelId="{6E165E9A-BEB4-624C-B305-B729913A38E3}" type="presOf" srcId="{D563497C-D16E-443E-AAF3-D8F769C10A41}" destId="{11A1FCEF-330B-3745-B628-BE591914D750}" srcOrd="0" destOrd="0" presId="urn:microsoft.com/office/officeart/2005/8/layout/list1"/>
    <dgm:cxn modelId="{1CA34E9D-4F0F-324F-844F-CDD66F804A73}" type="presOf" srcId="{94D85CEB-F573-4BF4-B257-86880643283B}" destId="{D47C5161-9FA7-784A-838F-5277323D5378}" srcOrd="1" destOrd="0" presId="urn:microsoft.com/office/officeart/2005/8/layout/list1"/>
    <dgm:cxn modelId="{EA8B5247-FF60-E64A-B713-7C510324D5FA}" type="presParOf" srcId="{8B551992-153D-8247-849F-752F42FFBCB5}" destId="{18573647-D9D6-F347-8651-0BF540317FE8}" srcOrd="0" destOrd="0" presId="urn:microsoft.com/office/officeart/2005/8/layout/list1"/>
    <dgm:cxn modelId="{61ACCEE9-F75D-2144-86CA-E37C6532B951}" type="presParOf" srcId="{18573647-D9D6-F347-8651-0BF540317FE8}" destId="{11A1FCEF-330B-3745-B628-BE591914D750}" srcOrd="0" destOrd="0" presId="urn:microsoft.com/office/officeart/2005/8/layout/list1"/>
    <dgm:cxn modelId="{3FD8A43B-977C-054D-89CF-9FADA842D80C}" type="presParOf" srcId="{18573647-D9D6-F347-8651-0BF540317FE8}" destId="{26933514-7525-3E44-8FF0-5A0E43BCFC5F}" srcOrd="1" destOrd="0" presId="urn:microsoft.com/office/officeart/2005/8/layout/list1"/>
    <dgm:cxn modelId="{FDEE9792-F45B-B840-9686-C3533356F327}" type="presParOf" srcId="{8B551992-153D-8247-849F-752F42FFBCB5}" destId="{B2273AD5-8C57-2F42-99A3-C63A6AB9790D}" srcOrd="1" destOrd="0" presId="urn:microsoft.com/office/officeart/2005/8/layout/list1"/>
    <dgm:cxn modelId="{B545A0A0-FD51-084D-8FFF-2BAFA0742E24}" type="presParOf" srcId="{8B551992-153D-8247-849F-752F42FFBCB5}" destId="{0A9EF7CB-74A7-BE40-AAF0-9E8EBB3E7C91}" srcOrd="2" destOrd="0" presId="urn:microsoft.com/office/officeart/2005/8/layout/list1"/>
    <dgm:cxn modelId="{B6A4D03D-5968-5049-866C-26B0D48DC039}" type="presParOf" srcId="{8B551992-153D-8247-849F-752F42FFBCB5}" destId="{11E4E8B3-E920-734D-9FEE-8D1B9A71826B}" srcOrd="3" destOrd="0" presId="urn:microsoft.com/office/officeart/2005/8/layout/list1"/>
    <dgm:cxn modelId="{39171A44-9027-1A46-8F20-ABA10946EA83}" type="presParOf" srcId="{8B551992-153D-8247-849F-752F42FFBCB5}" destId="{84452413-9F62-A445-93D3-FD4B1E9760DB}" srcOrd="4" destOrd="0" presId="urn:microsoft.com/office/officeart/2005/8/layout/list1"/>
    <dgm:cxn modelId="{663AFE92-FF4F-4F48-8973-DBED340C7099}" type="presParOf" srcId="{84452413-9F62-A445-93D3-FD4B1E9760DB}" destId="{56EBF5B4-4D39-8D47-B0C5-CF5D5301FA99}" srcOrd="0" destOrd="0" presId="urn:microsoft.com/office/officeart/2005/8/layout/list1"/>
    <dgm:cxn modelId="{B17EFF95-5486-1C48-ACC1-3B3A3BF426CC}" type="presParOf" srcId="{84452413-9F62-A445-93D3-FD4B1E9760DB}" destId="{D47C5161-9FA7-784A-838F-5277323D5378}" srcOrd="1" destOrd="0" presId="urn:microsoft.com/office/officeart/2005/8/layout/list1"/>
    <dgm:cxn modelId="{70D64A11-F16A-B84D-8A0D-5B683498DE2A}" type="presParOf" srcId="{8B551992-153D-8247-849F-752F42FFBCB5}" destId="{E242785B-DEA7-0641-9F9D-B505FD5CB8F1}" srcOrd="5" destOrd="0" presId="urn:microsoft.com/office/officeart/2005/8/layout/list1"/>
    <dgm:cxn modelId="{7CF87058-92B1-8A40-A653-D0DE0089B70E}" type="presParOf" srcId="{8B551992-153D-8247-849F-752F42FFBCB5}" destId="{B84D5015-A240-744A-8C28-5F1A989D78C6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791F658-BD60-408A-BFB5-C485BE109D64}" type="doc">
      <dgm:prSet loTypeId="urn:microsoft.com/office/officeart/2005/8/layout/hierarchy1" loCatId="hierarchy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11611530-A8F3-4A95-BCC7-D80D5D8192F4}">
      <dgm:prSet/>
      <dgm:spPr/>
      <dgm:t>
        <a:bodyPr/>
        <a:lstStyle/>
        <a:p>
          <a:r>
            <a:rPr lang="en-IN" i="1" dirty="0"/>
            <a:t>Types of ML Used for SCA</a:t>
          </a:r>
          <a:endParaRPr lang="en-US" dirty="0"/>
        </a:p>
      </dgm:t>
    </dgm:pt>
    <dgm:pt modelId="{E412FF8C-8408-4154-BCB3-D25C51D6F898}" type="parTrans" cxnId="{89EEDF55-E97F-4840-9102-B4F06D28E516}">
      <dgm:prSet/>
      <dgm:spPr/>
      <dgm:t>
        <a:bodyPr/>
        <a:lstStyle/>
        <a:p>
          <a:endParaRPr lang="en-US"/>
        </a:p>
      </dgm:t>
    </dgm:pt>
    <dgm:pt modelId="{3F3305B4-CE3A-4BC6-A0E7-5B4EC0F84ACE}" type="sibTrans" cxnId="{89EEDF55-E97F-4840-9102-B4F06D28E516}">
      <dgm:prSet/>
      <dgm:spPr/>
      <dgm:t>
        <a:bodyPr/>
        <a:lstStyle/>
        <a:p>
          <a:endParaRPr lang="en-US"/>
        </a:p>
      </dgm:t>
    </dgm:pt>
    <dgm:pt modelId="{6EEAD619-4424-479E-BB8D-5C390C88540A}">
      <dgm:prSet/>
      <dgm:spPr/>
      <dgm:t>
        <a:bodyPr/>
        <a:lstStyle/>
        <a:p>
          <a:r>
            <a:rPr lang="en-IN" i="1"/>
            <a:t>Supervised ML Techniques</a:t>
          </a:r>
          <a:endParaRPr lang="en-US"/>
        </a:p>
      </dgm:t>
    </dgm:pt>
    <dgm:pt modelId="{06D2B41D-CFD6-4054-B179-AD9F9FAA01C7}" type="parTrans" cxnId="{C2303856-BFCE-4BC3-A45C-FE8A8D79F282}">
      <dgm:prSet/>
      <dgm:spPr/>
      <dgm:t>
        <a:bodyPr/>
        <a:lstStyle/>
        <a:p>
          <a:endParaRPr lang="en-US"/>
        </a:p>
      </dgm:t>
    </dgm:pt>
    <dgm:pt modelId="{9AD78AEF-6CFE-4454-9BD1-4B78719A48E1}" type="sibTrans" cxnId="{C2303856-BFCE-4BC3-A45C-FE8A8D79F282}">
      <dgm:prSet/>
      <dgm:spPr/>
      <dgm:t>
        <a:bodyPr/>
        <a:lstStyle/>
        <a:p>
          <a:endParaRPr lang="en-US"/>
        </a:p>
      </dgm:t>
    </dgm:pt>
    <dgm:pt modelId="{68B2D243-1330-467E-AC06-5C891EA79773}">
      <dgm:prSet/>
      <dgm:spPr/>
      <dgm:t>
        <a:bodyPr/>
        <a:lstStyle/>
        <a:p>
          <a:r>
            <a:rPr lang="en-IN" i="1" dirty="0"/>
            <a:t>Unsupervised ML Techniques</a:t>
          </a:r>
          <a:endParaRPr lang="en-US" dirty="0"/>
        </a:p>
      </dgm:t>
    </dgm:pt>
    <dgm:pt modelId="{71828F36-5661-4AE3-B789-CF208B310086}" type="parTrans" cxnId="{378FCEE8-7FEC-423D-823D-3BAF803613B2}">
      <dgm:prSet/>
      <dgm:spPr/>
      <dgm:t>
        <a:bodyPr/>
        <a:lstStyle/>
        <a:p>
          <a:endParaRPr lang="en-US"/>
        </a:p>
      </dgm:t>
    </dgm:pt>
    <dgm:pt modelId="{B6C406C5-21D3-4D72-9842-19B5040A4514}" type="sibTrans" cxnId="{378FCEE8-7FEC-423D-823D-3BAF803613B2}">
      <dgm:prSet/>
      <dgm:spPr/>
      <dgm:t>
        <a:bodyPr/>
        <a:lstStyle/>
        <a:p>
          <a:endParaRPr lang="en-US"/>
        </a:p>
      </dgm:t>
    </dgm:pt>
    <dgm:pt modelId="{27BA7643-5CA7-40D4-B587-DBC79B4671F1}">
      <dgm:prSet/>
      <dgm:spPr/>
      <dgm:t>
        <a:bodyPr/>
        <a:lstStyle/>
        <a:p>
          <a:r>
            <a:rPr lang="en-IN" i="1" dirty="0"/>
            <a:t>Semi-Supervised ML Techniques</a:t>
          </a:r>
          <a:endParaRPr lang="en-US" dirty="0"/>
        </a:p>
      </dgm:t>
    </dgm:pt>
    <dgm:pt modelId="{FACB0DED-A2A5-471A-B0DA-D7139EB00E48}" type="parTrans" cxnId="{A9330D6A-2A64-4FA2-8C22-F02DC7C96625}">
      <dgm:prSet/>
      <dgm:spPr/>
      <dgm:t>
        <a:bodyPr/>
        <a:lstStyle/>
        <a:p>
          <a:endParaRPr lang="en-US"/>
        </a:p>
      </dgm:t>
    </dgm:pt>
    <dgm:pt modelId="{BFF48008-E502-434D-AAA5-3E21F80129EB}" type="sibTrans" cxnId="{A9330D6A-2A64-4FA2-8C22-F02DC7C96625}">
      <dgm:prSet/>
      <dgm:spPr/>
      <dgm:t>
        <a:bodyPr/>
        <a:lstStyle/>
        <a:p>
          <a:endParaRPr lang="en-US"/>
        </a:p>
      </dgm:t>
    </dgm:pt>
    <dgm:pt modelId="{365CD4CF-7689-1E42-BBDA-8F60551AB3FE}" type="pres">
      <dgm:prSet presAssocID="{F791F658-BD60-408A-BFB5-C485BE109D64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E197EE97-2B11-C94E-930A-0A051BBEA1CE}" type="pres">
      <dgm:prSet presAssocID="{11611530-A8F3-4A95-BCC7-D80D5D8192F4}" presName="hierRoot1" presStyleCnt="0"/>
      <dgm:spPr/>
    </dgm:pt>
    <dgm:pt modelId="{C0659AAD-9E06-8148-BF79-3E9AD8E8E305}" type="pres">
      <dgm:prSet presAssocID="{11611530-A8F3-4A95-BCC7-D80D5D8192F4}" presName="composite" presStyleCnt="0"/>
      <dgm:spPr/>
    </dgm:pt>
    <dgm:pt modelId="{70C59B05-551E-DE4F-AD68-DC80925C6CB1}" type="pres">
      <dgm:prSet presAssocID="{11611530-A8F3-4A95-BCC7-D80D5D8192F4}" presName="background" presStyleLbl="node0" presStyleIdx="0" presStyleCnt="1"/>
      <dgm:spPr/>
    </dgm:pt>
    <dgm:pt modelId="{69214A4F-25CD-3E4F-8D3F-C8BE9ED71D79}" type="pres">
      <dgm:prSet presAssocID="{11611530-A8F3-4A95-BCC7-D80D5D8192F4}" presName="text" presStyleLbl="fgAcc0" presStyleIdx="0" presStyleCnt="1">
        <dgm:presLayoutVars>
          <dgm:chPref val="3"/>
        </dgm:presLayoutVars>
      </dgm:prSet>
      <dgm:spPr/>
    </dgm:pt>
    <dgm:pt modelId="{309A1C6F-E377-F94F-9F23-D7A3F69DBD46}" type="pres">
      <dgm:prSet presAssocID="{11611530-A8F3-4A95-BCC7-D80D5D8192F4}" presName="hierChild2" presStyleCnt="0"/>
      <dgm:spPr/>
    </dgm:pt>
    <dgm:pt modelId="{6DA316B6-DC43-E742-A2E7-1D1B2968B66B}" type="pres">
      <dgm:prSet presAssocID="{06D2B41D-CFD6-4054-B179-AD9F9FAA01C7}" presName="Name10" presStyleLbl="parChTrans1D2" presStyleIdx="0" presStyleCnt="3"/>
      <dgm:spPr/>
    </dgm:pt>
    <dgm:pt modelId="{8417BF7B-BCF5-5842-B147-E3A31021C5EC}" type="pres">
      <dgm:prSet presAssocID="{6EEAD619-4424-479E-BB8D-5C390C88540A}" presName="hierRoot2" presStyleCnt="0"/>
      <dgm:spPr/>
    </dgm:pt>
    <dgm:pt modelId="{A72048AD-003B-154C-8789-2516DDFCA1BE}" type="pres">
      <dgm:prSet presAssocID="{6EEAD619-4424-479E-BB8D-5C390C88540A}" presName="composite2" presStyleCnt="0"/>
      <dgm:spPr/>
    </dgm:pt>
    <dgm:pt modelId="{7AB1CB5F-7A65-CD45-AFF9-F23A9F72B6F7}" type="pres">
      <dgm:prSet presAssocID="{6EEAD619-4424-479E-BB8D-5C390C88540A}" presName="background2" presStyleLbl="node2" presStyleIdx="0" presStyleCnt="3"/>
      <dgm:spPr/>
    </dgm:pt>
    <dgm:pt modelId="{4C98215D-350D-4E48-A7F1-9F1343CCC097}" type="pres">
      <dgm:prSet presAssocID="{6EEAD619-4424-479E-BB8D-5C390C88540A}" presName="text2" presStyleLbl="fgAcc2" presStyleIdx="0" presStyleCnt="3">
        <dgm:presLayoutVars>
          <dgm:chPref val="3"/>
        </dgm:presLayoutVars>
      </dgm:prSet>
      <dgm:spPr/>
    </dgm:pt>
    <dgm:pt modelId="{8D1C90DD-D362-BF4A-A127-AB3A12825524}" type="pres">
      <dgm:prSet presAssocID="{6EEAD619-4424-479E-BB8D-5C390C88540A}" presName="hierChild3" presStyleCnt="0"/>
      <dgm:spPr/>
    </dgm:pt>
    <dgm:pt modelId="{8EB3D7E5-0AE9-244E-B280-FB2719777C4E}" type="pres">
      <dgm:prSet presAssocID="{71828F36-5661-4AE3-B789-CF208B310086}" presName="Name10" presStyleLbl="parChTrans1D2" presStyleIdx="1" presStyleCnt="3"/>
      <dgm:spPr/>
    </dgm:pt>
    <dgm:pt modelId="{BE78451C-F783-7146-B076-BE2E75992244}" type="pres">
      <dgm:prSet presAssocID="{68B2D243-1330-467E-AC06-5C891EA79773}" presName="hierRoot2" presStyleCnt="0"/>
      <dgm:spPr/>
    </dgm:pt>
    <dgm:pt modelId="{6D50D552-7E21-414F-B4B0-D1AF6BD6BBBF}" type="pres">
      <dgm:prSet presAssocID="{68B2D243-1330-467E-AC06-5C891EA79773}" presName="composite2" presStyleCnt="0"/>
      <dgm:spPr/>
    </dgm:pt>
    <dgm:pt modelId="{F78DC98C-E5AD-4842-B000-60CFB3549A01}" type="pres">
      <dgm:prSet presAssocID="{68B2D243-1330-467E-AC06-5C891EA79773}" presName="background2" presStyleLbl="node2" presStyleIdx="1" presStyleCnt="3"/>
      <dgm:spPr/>
    </dgm:pt>
    <dgm:pt modelId="{42422889-9D65-B44B-8B2D-6DA3C0BA8385}" type="pres">
      <dgm:prSet presAssocID="{68B2D243-1330-467E-AC06-5C891EA79773}" presName="text2" presStyleLbl="fgAcc2" presStyleIdx="1" presStyleCnt="3">
        <dgm:presLayoutVars>
          <dgm:chPref val="3"/>
        </dgm:presLayoutVars>
      </dgm:prSet>
      <dgm:spPr/>
    </dgm:pt>
    <dgm:pt modelId="{4A186B1F-8992-0745-9D1E-81917A080E7E}" type="pres">
      <dgm:prSet presAssocID="{68B2D243-1330-467E-AC06-5C891EA79773}" presName="hierChild3" presStyleCnt="0"/>
      <dgm:spPr/>
    </dgm:pt>
    <dgm:pt modelId="{2F315650-F251-D94C-B9B3-40298A69EEF3}" type="pres">
      <dgm:prSet presAssocID="{FACB0DED-A2A5-471A-B0DA-D7139EB00E48}" presName="Name10" presStyleLbl="parChTrans1D2" presStyleIdx="2" presStyleCnt="3"/>
      <dgm:spPr/>
    </dgm:pt>
    <dgm:pt modelId="{CCDF589F-FDF9-0E41-89B8-32DBBECF8076}" type="pres">
      <dgm:prSet presAssocID="{27BA7643-5CA7-40D4-B587-DBC79B4671F1}" presName="hierRoot2" presStyleCnt="0"/>
      <dgm:spPr/>
    </dgm:pt>
    <dgm:pt modelId="{284B72E4-DEB3-6445-AAFF-C33F34621BE0}" type="pres">
      <dgm:prSet presAssocID="{27BA7643-5CA7-40D4-B587-DBC79B4671F1}" presName="composite2" presStyleCnt="0"/>
      <dgm:spPr/>
    </dgm:pt>
    <dgm:pt modelId="{10899103-2578-E14D-9C55-9EC24B6AFFA8}" type="pres">
      <dgm:prSet presAssocID="{27BA7643-5CA7-40D4-B587-DBC79B4671F1}" presName="background2" presStyleLbl="node2" presStyleIdx="2" presStyleCnt="3"/>
      <dgm:spPr/>
    </dgm:pt>
    <dgm:pt modelId="{341CE926-5B20-0743-BAB0-792146A90A06}" type="pres">
      <dgm:prSet presAssocID="{27BA7643-5CA7-40D4-B587-DBC79B4671F1}" presName="text2" presStyleLbl="fgAcc2" presStyleIdx="2" presStyleCnt="3">
        <dgm:presLayoutVars>
          <dgm:chPref val="3"/>
        </dgm:presLayoutVars>
      </dgm:prSet>
      <dgm:spPr/>
    </dgm:pt>
    <dgm:pt modelId="{324F8B63-D3DD-444E-A6AD-9C19B10CC292}" type="pres">
      <dgm:prSet presAssocID="{27BA7643-5CA7-40D4-B587-DBC79B4671F1}" presName="hierChild3" presStyleCnt="0"/>
      <dgm:spPr/>
    </dgm:pt>
  </dgm:ptLst>
  <dgm:cxnLst>
    <dgm:cxn modelId="{484A5018-0DAC-4D46-AF92-23A0F0A6470A}" type="presOf" srcId="{27BA7643-5CA7-40D4-B587-DBC79B4671F1}" destId="{341CE926-5B20-0743-BAB0-792146A90A06}" srcOrd="0" destOrd="0" presId="urn:microsoft.com/office/officeart/2005/8/layout/hierarchy1"/>
    <dgm:cxn modelId="{89EEDF55-E97F-4840-9102-B4F06D28E516}" srcId="{F791F658-BD60-408A-BFB5-C485BE109D64}" destId="{11611530-A8F3-4A95-BCC7-D80D5D8192F4}" srcOrd="0" destOrd="0" parTransId="{E412FF8C-8408-4154-BCB3-D25C51D6F898}" sibTransId="{3F3305B4-CE3A-4BC6-A0E7-5B4EC0F84ACE}"/>
    <dgm:cxn modelId="{C2303856-BFCE-4BC3-A45C-FE8A8D79F282}" srcId="{11611530-A8F3-4A95-BCC7-D80D5D8192F4}" destId="{6EEAD619-4424-479E-BB8D-5C390C88540A}" srcOrd="0" destOrd="0" parTransId="{06D2B41D-CFD6-4054-B179-AD9F9FAA01C7}" sibTransId="{9AD78AEF-6CFE-4454-9BD1-4B78719A48E1}"/>
    <dgm:cxn modelId="{AF6EE05B-E026-BD4C-A562-E35BCF5C49E5}" type="presOf" srcId="{11611530-A8F3-4A95-BCC7-D80D5D8192F4}" destId="{69214A4F-25CD-3E4F-8D3F-C8BE9ED71D79}" srcOrd="0" destOrd="0" presId="urn:microsoft.com/office/officeart/2005/8/layout/hierarchy1"/>
    <dgm:cxn modelId="{A9330D6A-2A64-4FA2-8C22-F02DC7C96625}" srcId="{11611530-A8F3-4A95-BCC7-D80D5D8192F4}" destId="{27BA7643-5CA7-40D4-B587-DBC79B4671F1}" srcOrd="2" destOrd="0" parTransId="{FACB0DED-A2A5-471A-B0DA-D7139EB00E48}" sibTransId="{BFF48008-E502-434D-AAA5-3E21F80129EB}"/>
    <dgm:cxn modelId="{490A5183-B4B4-AD48-AA0E-5C60B31D1DA9}" type="presOf" srcId="{71828F36-5661-4AE3-B789-CF208B310086}" destId="{8EB3D7E5-0AE9-244E-B280-FB2719777C4E}" srcOrd="0" destOrd="0" presId="urn:microsoft.com/office/officeart/2005/8/layout/hierarchy1"/>
    <dgm:cxn modelId="{59FB958B-30F5-5A4D-B9FA-5C4D681BEEF4}" type="presOf" srcId="{F791F658-BD60-408A-BFB5-C485BE109D64}" destId="{365CD4CF-7689-1E42-BBDA-8F60551AB3FE}" srcOrd="0" destOrd="0" presId="urn:microsoft.com/office/officeart/2005/8/layout/hierarchy1"/>
    <dgm:cxn modelId="{92F43CA5-3B17-D84A-8A91-2929731A4BDF}" type="presOf" srcId="{6EEAD619-4424-479E-BB8D-5C390C88540A}" destId="{4C98215D-350D-4E48-A7F1-9F1343CCC097}" srcOrd="0" destOrd="0" presId="urn:microsoft.com/office/officeart/2005/8/layout/hierarchy1"/>
    <dgm:cxn modelId="{1BC8CDC3-0213-BC4C-B3EE-2E73AFB0831F}" type="presOf" srcId="{68B2D243-1330-467E-AC06-5C891EA79773}" destId="{42422889-9D65-B44B-8B2D-6DA3C0BA8385}" srcOrd="0" destOrd="0" presId="urn:microsoft.com/office/officeart/2005/8/layout/hierarchy1"/>
    <dgm:cxn modelId="{D3D396D5-139F-144A-A416-00A9A2F8E915}" type="presOf" srcId="{06D2B41D-CFD6-4054-B179-AD9F9FAA01C7}" destId="{6DA316B6-DC43-E742-A2E7-1D1B2968B66B}" srcOrd="0" destOrd="0" presId="urn:microsoft.com/office/officeart/2005/8/layout/hierarchy1"/>
    <dgm:cxn modelId="{0AAB96E0-4B23-1749-A21B-64F281A4B7DF}" type="presOf" srcId="{FACB0DED-A2A5-471A-B0DA-D7139EB00E48}" destId="{2F315650-F251-D94C-B9B3-40298A69EEF3}" srcOrd="0" destOrd="0" presId="urn:microsoft.com/office/officeart/2005/8/layout/hierarchy1"/>
    <dgm:cxn modelId="{378FCEE8-7FEC-423D-823D-3BAF803613B2}" srcId="{11611530-A8F3-4A95-BCC7-D80D5D8192F4}" destId="{68B2D243-1330-467E-AC06-5C891EA79773}" srcOrd="1" destOrd="0" parTransId="{71828F36-5661-4AE3-B789-CF208B310086}" sibTransId="{B6C406C5-21D3-4D72-9842-19B5040A4514}"/>
    <dgm:cxn modelId="{B5B8B2F4-0E7A-2141-8035-3B9A3A902457}" type="presParOf" srcId="{365CD4CF-7689-1E42-BBDA-8F60551AB3FE}" destId="{E197EE97-2B11-C94E-930A-0A051BBEA1CE}" srcOrd="0" destOrd="0" presId="urn:microsoft.com/office/officeart/2005/8/layout/hierarchy1"/>
    <dgm:cxn modelId="{F685F4C0-27F1-5949-8E71-AE1F7061E0DD}" type="presParOf" srcId="{E197EE97-2B11-C94E-930A-0A051BBEA1CE}" destId="{C0659AAD-9E06-8148-BF79-3E9AD8E8E305}" srcOrd="0" destOrd="0" presId="urn:microsoft.com/office/officeart/2005/8/layout/hierarchy1"/>
    <dgm:cxn modelId="{85A157A6-DBE2-E24E-A5B0-F5C8AF017620}" type="presParOf" srcId="{C0659AAD-9E06-8148-BF79-3E9AD8E8E305}" destId="{70C59B05-551E-DE4F-AD68-DC80925C6CB1}" srcOrd="0" destOrd="0" presId="urn:microsoft.com/office/officeart/2005/8/layout/hierarchy1"/>
    <dgm:cxn modelId="{1BAA6DE2-C66F-1C43-87C8-DA3E6401F5A6}" type="presParOf" srcId="{C0659AAD-9E06-8148-BF79-3E9AD8E8E305}" destId="{69214A4F-25CD-3E4F-8D3F-C8BE9ED71D79}" srcOrd="1" destOrd="0" presId="urn:microsoft.com/office/officeart/2005/8/layout/hierarchy1"/>
    <dgm:cxn modelId="{30C5D41C-258D-FF48-93EF-050B32F0F392}" type="presParOf" srcId="{E197EE97-2B11-C94E-930A-0A051BBEA1CE}" destId="{309A1C6F-E377-F94F-9F23-D7A3F69DBD46}" srcOrd="1" destOrd="0" presId="urn:microsoft.com/office/officeart/2005/8/layout/hierarchy1"/>
    <dgm:cxn modelId="{0CB8C394-26D9-FD43-88D8-81823EB53E17}" type="presParOf" srcId="{309A1C6F-E377-F94F-9F23-D7A3F69DBD46}" destId="{6DA316B6-DC43-E742-A2E7-1D1B2968B66B}" srcOrd="0" destOrd="0" presId="urn:microsoft.com/office/officeart/2005/8/layout/hierarchy1"/>
    <dgm:cxn modelId="{4F3D842B-21F4-C04E-855A-C02C1CB1A7C3}" type="presParOf" srcId="{309A1C6F-E377-F94F-9F23-D7A3F69DBD46}" destId="{8417BF7B-BCF5-5842-B147-E3A31021C5EC}" srcOrd="1" destOrd="0" presId="urn:microsoft.com/office/officeart/2005/8/layout/hierarchy1"/>
    <dgm:cxn modelId="{740AD892-0D52-CC4F-8A10-65F46A8A3AA8}" type="presParOf" srcId="{8417BF7B-BCF5-5842-B147-E3A31021C5EC}" destId="{A72048AD-003B-154C-8789-2516DDFCA1BE}" srcOrd="0" destOrd="0" presId="urn:microsoft.com/office/officeart/2005/8/layout/hierarchy1"/>
    <dgm:cxn modelId="{F6E3BB07-C476-9D44-B182-E8E2FA31F341}" type="presParOf" srcId="{A72048AD-003B-154C-8789-2516DDFCA1BE}" destId="{7AB1CB5F-7A65-CD45-AFF9-F23A9F72B6F7}" srcOrd="0" destOrd="0" presId="urn:microsoft.com/office/officeart/2005/8/layout/hierarchy1"/>
    <dgm:cxn modelId="{97DD439C-503C-6249-BB6C-37724AFE8819}" type="presParOf" srcId="{A72048AD-003B-154C-8789-2516DDFCA1BE}" destId="{4C98215D-350D-4E48-A7F1-9F1343CCC097}" srcOrd="1" destOrd="0" presId="urn:microsoft.com/office/officeart/2005/8/layout/hierarchy1"/>
    <dgm:cxn modelId="{5A7B53C4-60F7-D34F-888D-256CDBA23235}" type="presParOf" srcId="{8417BF7B-BCF5-5842-B147-E3A31021C5EC}" destId="{8D1C90DD-D362-BF4A-A127-AB3A12825524}" srcOrd="1" destOrd="0" presId="urn:microsoft.com/office/officeart/2005/8/layout/hierarchy1"/>
    <dgm:cxn modelId="{7A051B5A-6B91-244E-BDA9-F4A6FF03F401}" type="presParOf" srcId="{309A1C6F-E377-F94F-9F23-D7A3F69DBD46}" destId="{8EB3D7E5-0AE9-244E-B280-FB2719777C4E}" srcOrd="2" destOrd="0" presId="urn:microsoft.com/office/officeart/2005/8/layout/hierarchy1"/>
    <dgm:cxn modelId="{4C742CAD-603B-E44B-AC9B-C3793C657DC8}" type="presParOf" srcId="{309A1C6F-E377-F94F-9F23-D7A3F69DBD46}" destId="{BE78451C-F783-7146-B076-BE2E75992244}" srcOrd="3" destOrd="0" presId="urn:microsoft.com/office/officeart/2005/8/layout/hierarchy1"/>
    <dgm:cxn modelId="{B10CC703-96F3-3D45-9E15-52768822CDDE}" type="presParOf" srcId="{BE78451C-F783-7146-B076-BE2E75992244}" destId="{6D50D552-7E21-414F-B4B0-D1AF6BD6BBBF}" srcOrd="0" destOrd="0" presId="urn:microsoft.com/office/officeart/2005/8/layout/hierarchy1"/>
    <dgm:cxn modelId="{33A91601-04E5-924A-A648-5AF07DA3FA79}" type="presParOf" srcId="{6D50D552-7E21-414F-B4B0-D1AF6BD6BBBF}" destId="{F78DC98C-E5AD-4842-B000-60CFB3549A01}" srcOrd="0" destOrd="0" presId="urn:microsoft.com/office/officeart/2005/8/layout/hierarchy1"/>
    <dgm:cxn modelId="{89D0A10F-F1E0-754F-9B08-D6F64F91A583}" type="presParOf" srcId="{6D50D552-7E21-414F-B4B0-D1AF6BD6BBBF}" destId="{42422889-9D65-B44B-8B2D-6DA3C0BA8385}" srcOrd="1" destOrd="0" presId="urn:microsoft.com/office/officeart/2005/8/layout/hierarchy1"/>
    <dgm:cxn modelId="{3C7D4268-7939-E048-97BD-4562EB564F32}" type="presParOf" srcId="{BE78451C-F783-7146-B076-BE2E75992244}" destId="{4A186B1F-8992-0745-9D1E-81917A080E7E}" srcOrd="1" destOrd="0" presId="urn:microsoft.com/office/officeart/2005/8/layout/hierarchy1"/>
    <dgm:cxn modelId="{5772D7AA-162B-D547-8760-20AE00F7495F}" type="presParOf" srcId="{309A1C6F-E377-F94F-9F23-D7A3F69DBD46}" destId="{2F315650-F251-D94C-B9B3-40298A69EEF3}" srcOrd="4" destOrd="0" presId="urn:microsoft.com/office/officeart/2005/8/layout/hierarchy1"/>
    <dgm:cxn modelId="{BE1DE7C5-A2F8-8B43-8B9B-07EA977F6627}" type="presParOf" srcId="{309A1C6F-E377-F94F-9F23-D7A3F69DBD46}" destId="{CCDF589F-FDF9-0E41-89B8-32DBBECF8076}" srcOrd="5" destOrd="0" presId="urn:microsoft.com/office/officeart/2005/8/layout/hierarchy1"/>
    <dgm:cxn modelId="{37155143-7548-C94E-BF9B-ED83383C8F87}" type="presParOf" srcId="{CCDF589F-FDF9-0E41-89B8-32DBBECF8076}" destId="{284B72E4-DEB3-6445-AAFF-C33F34621BE0}" srcOrd="0" destOrd="0" presId="urn:microsoft.com/office/officeart/2005/8/layout/hierarchy1"/>
    <dgm:cxn modelId="{D76AB367-C069-5248-907E-A022BD194A2E}" type="presParOf" srcId="{284B72E4-DEB3-6445-AAFF-C33F34621BE0}" destId="{10899103-2578-E14D-9C55-9EC24B6AFFA8}" srcOrd="0" destOrd="0" presId="urn:microsoft.com/office/officeart/2005/8/layout/hierarchy1"/>
    <dgm:cxn modelId="{8EE3AD0B-1CDF-7842-9CB7-A67C05AC114A}" type="presParOf" srcId="{284B72E4-DEB3-6445-AAFF-C33F34621BE0}" destId="{341CE926-5B20-0743-BAB0-792146A90A06}" srcOrd="1" destOrd="0" presId="urn:microsoft.com/office/officeart/2005/8/layout/hierarchy1"/>
    <dgm:cxn modelId="{177B70F8-8174-7C47-B2E4-A6A152609FC6}" type="presParOf" srcId="{CCDF589F-FDF9-0E41-89B8-32DBBECF8076}" destId="{324F8B63-D3DD-444E-A6AD-9C19B10CC292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6121E86-9580-44E0-8C48-1DCC393FC8B0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835E41AC-4A5D-46E3-AC8F-63A64EB92A63}">
      <dgm:prSet/>
      <dgm:spPr/>
      <dgm:t>
        <a:bodyPr/>
        <a:lstStyle/>
        <a:p>
          <a:r>
            <a:rPr lang="en-IN" i="1"/>
            <a:t>Support Vector Machines:</a:t>
          </a:r>
          <a:endParaRPr lang="en-US"/>
        </a:p>
      </dgm:t>
    </dgm:pt>
    <dgm:pt modelId="{E3E817B5-7C72-4E66-8125-915341B66C54}" type="parTrans" cxnId="{41FF20D6-E385-46B8-832F-5A8C14E7B0B0}">
      <dgm:prSet/>
      <dgm:spPr/>
      <dgm:t>
        <a:bodyPr/>
        <a:lstStyle/>
        <a:p>
          <a:endParaRPr lang="en-US"/>
        </a:p>
      </dgm:t>
    </dgm:pt>
    <dgm:pt modelId="{668687F4-9051-400D-99A3-AD254F113B4A}" type="sibTrans" cxnId="{41FF20D6-E385-46B8-832F-5A8C14E7B0B0}">
      <dgm:prSet/>
      <dgm:spPr/>
      <dgm:t>
        <a:bodyPr/>
        <a:lstStyle/>
        <a:p>
          <a:endParaRPr lang="en-US"/>
        </a:p>
      </dgm:t>
    </dgm:pt>
    <dgm:pt modelId="{863CE27D-585B-427E-A765-D8F142DF71CB}">
      <dgm:prSet/>
      <dgm:spPr/>
      <dgm:t>
        <a:bodyPr/>
        <a:lstStyle/>
        <a:p>
          <a:r>
            <a:rPr lang="en-IN" i="1"/>
            <a:t>Random Forests:</a:t>
          </a:r>
          <a:endParaRPr lang="en-US"/>
        </a:p>
      </dgm:t>
    </dgm:pt>
    <dgm:pt modelId="{CE9E99B9-ED8E-44DE-82A0-A9ABAE15079E}" type="parTrans" cxnId="{A6C48816-05F3-4BB3-9C29-3443407DB8A4}">
      <dgm:prSet/>
      <dgm:spPr/>
      <dgm:t>
        <a:bodyPr/>
        <a:lstStyle/>
        <a:p>
          <a:endParaRPr lang="en-US"/>
        </a:p>
      </dgm:t>
    </dgm:pt>
    <dgm:pt modelId="{57129931-E496-492F-9784-DDC718F465DD}" type="sibTrans" cxnId="{A6C48816-05F3-4BB3-9C29-3443407DB8A4}">
      <dgm:prSet/>
      <dgm:spPr/>
      <dgm:t>
        <a:bodyPr/>
        <a:lstStyle/>
        <a:p>
          <a:endParaRPr lang="en-US"/>
        </a:p>
      </dgm:t>
    </dgm:pt>
    <dgm:pt modelId="{41EA1C75-7A74-44A9-BC61-D9D7EC39521E}">
      <dgm:prSet/>
      <dgm:spPr/>
      <dgm:t>
        <a:bodyPr/>
        <a:lstStyle/>
        <a:p>
          <a:r>
            <a:rPr lang="en-IN" i="1"/>
            <a:t>Naive Bayes:</a:t>
          </a:r>
          <a:endParaRPr lang="en-US"/>
        </a:p>
      </dgm:t>
    </dgm:pt>
    <dgm:pt modelId="{0A7F16AC-3787-4434-9FB3-146D94B47684}" type="parTrans" cxnId="{FD02AA77-46AD-4F49-8CA5-517635450199}">
      <dgm:prSet/>
      <dgm:spPr/>
      <dgm:t>
        <a:bodyPr/>
        <a:lstStyle/>
        <a:p>
          <a:endParaRPr lang="en-US"/>
        </a:p>
      </dgm:t>
    </dgm:pt>
    <dgm:pt modelId="{A878B6FB-FE84-4B5E-9393-7111C3D0DB9D}" type="sibTrans" cxnId="{FD02AA77-46AD-4F49-8CA5-517635450199}">
      <dgm:prSet/>
      <dgm:spPr/>
      <dgm:t>
        <a:bodyPr/>
        <a:lstStyle/>
        <a:p>
          <a:endParaRPr lang="en-US"/>
        </a:p>
      </dgm:t>
    </dgm:pt>
    <dgm:pt modelId="{94EAC59A-CBFE-40B8-B5D9-6A2CA9FB7483}" type="pres">
      <dgm:prSet presAssocID="{46121E86-9580-44E0-8C48-1DCC393FC8B0}" presName="root" presStyleCnt="0">
        <dgm:presLayoutVars>
          <dgm:dir/>
          <dgm:resizeHandles val="exact"/>
        </dgm:presLayoutVars>
      </dgm:prSet>
      <dgm:spPr/>
    </dgm:pt>
    <dgm:pt modelId="{B13DA133-DB6B-4229-97A6-D9F6FF7C0FDF}" type="pres">
      <dgm:prSet presAssocID="{835E41AC-4A5D-46E3-AC8F-63A64EB92A63}" presName="compNode" presStyleCnt="0"/>
      <dgm:spPr/>
    </dgm:pt>
    <dgm:pt modelId="{83701203-F66E-46C1-923C-692058C10EEA}" type="pres">
      <dgm:prSet presAssocID="{835E41AC-4A5D-46E3-AC8F-63A64EB92A63}" presName="bgRect" presStyleLbl="bgShp" presStyleIdx="0" presStyleCnt="3"/>
      <dgm:spPr/>
    </dgm:pt>
    <dgm:pt modelId="{280A2840-73E6-48AC-8230-61BBD24505B9}" type="pres">
      <dgm:prSet presAssocID="{835E41AC-4A5D-46E3-AC8F-63A64EB92A63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ick"/>
        </a:ext>
      </dgm:extLst>
    </dgm:pt>
    <dgm:pt modelId="{5C677839-7783-4735-BAB5-9393D94BAF14}" type="pres">
      <dgm:prSet presAssocID="{835E41AC-4A5D-46E3-AC8F-63A64EB92A63}" presName="spaceRect" presStyleCnt="0"/>
      <dgm:spPr/>
    </dgm:pt>
    <dgm:pt modelId="{0727DA16-920D-4EB2-88A1-8D0DEF6B1701}" type="pres">
      <dgm:prSet presAssocID="{835E41AC-4A5D-46E3-AC8F-63A64EB92A63}" presName="parTx" presStyleLbl="revTx" presStyleIdx="0" presStyleCnt="3">
        <dgm:presLayoutVars>
          <dgm:chMax val="0"/>
          <dgm:chPref val="0"/>
        </dgm:presLayoutVars>
      </dgm:prSet>
      <dgm:spPr/>
    </dgm:pt>
    <dgm:pt modelId="{2DF53945-AE27-493D-A268-A244B4839796}" type="pres">
      <dgm:prSet presAssocID="{668687F4-9051-400D-99A3-AD254F113B4A}" presName="sibTrans" presStyleCnt="0"/>
      <dgm:spPr/>
    </dgm:pt>
    <dgm:pt modelId="{55C7004E-12FE-4CB2-B353-AB0C9DA67C22}" type="pres">
      <dgm:prSet presAssocID="{863CE27D-585B-427E-A765-D8F142DF71CB}" presName="compNode" presStyleCnt="0"/>
      <dgm:spPr/>
    </dgm:pt>
    <dgm:pt modelId="{3D397E0C-6B6D-4D23-AD04-729B5B16F015}" type="pres">
      <dgm:prSet presAssocID="{863CE27D-585B-427E-A765-D8F142DF71CB}" presName="bgRect" presStyleLbl="bgShp" presStyleIdx="1" presStyleCnt="3"/>
      <dgm:spPr/>
    </dgm:pt>
    <dgm:pt modelId="{885085E8-076E-45C5-8B4C-EA08AF8C338F}" type="pres">
      <dgm:prSet presAssocID="{863CE27D-585B-427E-A765-D8F142DF71CB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orest scene"/>
        </a:ext>
      </dgm:extLst>
    </dgm:pt>
    <dgm:pt modelId="{00FCE2B3-F3E3-4E7B-824E-21FF5C6446B3}" type="pres">
      <dgm:prSet presAssocID="{863CE27D-585B-427E-A765-D8F142DF71CB}" presName="spaceRect" presStyleCnt="0"/>
      <dgm:spPr/>
    </dgm:pt>
    <dgm:pt modelId="{33076F8C-7027-468E-910A-846690DE7E8B}" type="pres">
      <dgm:prSet presAssocID="{863CE27D-585B-427E-A765-D8F142DF71CB}" presName="parTx" presStyleLbl="revTx" presStyleIdx="1" presStyleCnt="3">
        <dgm:presLayoutVars>
          <dgm:chMax val="0"/>
          <dgm:chPref val="0"/>
        </dgm:presLayoutVars>
      </dgm:prSet>
      <dgm:spPr/>
    </dgm:pt>
    <dgm:pt modelId="{8949DE07-F004-4BC1-B610-7F1BE3FB1102}" type="pres">
      <dgm:prSet presAssocID="{57129931-E496-492F-9784-DDC718F465DD}" presName="sibTrans" presStyleCnt="0"/>
      <dgm:spPr/>
    </dgm:pt>
    <dgm:pt modelId="{C76518CA-D308-49C0-ADE1-898B35B6723E}" type="pres">
      <dgm:prSet presAssocID="{41EA1C75-7A74-44A9-BC61-D9D7EC39521E}" presName="compNode" presStyleCnt="0"/>
      <dgm:spPr/>
    </dgm:pt>
    <dgm:pt modelId="{7FC7C1C7-7C77-431B-BE10-C528ECA26662}" type="pres">
      <dgm:prSet presAssocID="{41EA1C75-7A74-44A9-BC61-D9D7EC39521E}" presName="bgRect" presStyleLbl="bgShp" presStyleIdx="2" presStyleCnt="3"/>
      <dgm:spPr/>
    </dgm:pt>
    <dgm:pt modelId="{9A7542B8-C8A8-4992-8936-AF84284E6E36}" type="pres">
      <dgm:prSet presAssocID="{41EA1C75-7A74-44A9-BC61-D9D7EC39521E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ble"/>
        </a:ext>
      </dgm:extLst>
    </dgm:pt>
    <dgm:pt modelId="{EBD9875B-DC7A-446E-80E7-6025AA5106D3}" type="pres">
      <dgm:prSet presAssocID="{41EA1C75-7A74-44A9-BC61-D9D7EC39521E}" presName="spaceRect" presStyleCnt="0"/>
      <dgm:spPr/>
    </dgm:pt>
    <dgm:pt modelId="{59C54978-6359-44C6-9E14-269ECE5C3B5F}" type="pres">
      <dgm:prSet presAssocID="{41EA1C75-7A74-44A9-BC61-D9D7EC39521E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A6C48816-05F3-4BB3-9C29-3443407DB8A4}" srcId="{46121E86-9580-44E0-8C48-1DCC393FC8B0}" destId="{863CE27D-585B-427E-A765-D8F142DF71CB}" srcOrd="1" destOrd="0" parTransId="{CE9E99B9-ED8E-44DE-82A0-A9ABAE15079E}" sibTransId="{57129931-E496-492F-9784-DDC718F465DD}"/>
    <dgm:cxn modelId="{04B20561-86C6-4C97-A44C-2D7DD1CAC693}" type="presOf" srcId="{835E41AC-4A5D-46E3-AC8F-63A64EB92A63}" destId="{0727DA16-920D-4EB2-88A1-8D0DEF6B1701}" srcOrd="0" destOrd="0" presId="urn:microsoft.com/office/officeart/2018/2/layout/IconVerticalSolidList"/>
    <dgm:cxn modelId="{FD02AA77-46AD-4F49-8CA5-517635450199}" srcId="{46121E86-9580-44E0-8C48-1DCC393FC8B0}" destId="{41EA1C75-7A74-44A9-BC61-D9D7EC39521E}" srcOrd="2" destOrd="0" parTransId="{0A7F16AC-3787-4434-9FB3-146D94B47684}" sibTransId="{A878B6FB-FE84-4B5E-9393-7111C3D0DB9D}"/>
    <dgm:cxn modelId="{06F77590-CAB2-4ACC-8C22-C9C48BA45C96}" type="presOf" srcId="{46121E86-9580-44E0-8C48-1DCC393FC8B0}" destId="{94EAC59A-CBFE-40B8-B5D9-6A2CA9FB7483}" srcOrd="0" destOrd="0" presId="urn:microsoft.com/office/officeart/2018/2/layout/IconVerticalSolidList"/>
    <dgm:cxn modelId="{E8015993-D346-4409-ACA1-12712E2AE008}" type="presOf" srcId="{41EA1C75-7A74-44A9-BC61-D9D7EC39521E}" destId="{59C54978-6359-44C6-9E14-269ECE5C3B5F}" srcOrd="0" destOrd="0" presId="urn:microsoft.com/office/officeart/2018/2/layout/IconVerticalSolidList"/>
    <dgm:cxn modelId="{41FF20D6-E385-46B8-832F-5A8C14E7B0B0}" srcId="{46121E86-9580-44E0-8C48-1DCC393FC8B0}" destId="{835E41AC-4A5D-46E3-AC8F-63A64EB92A63}" srcOrd="0" destOrd="0" parTransId="{E3E817B5-7C72-4E66-8125-915341B66C54}" sibTransId="{668687F4-9051-400D-99A3-AD254F113B4A}"/>
    <dgm:cxn modelId="{F8B52CE6-7FC5-4CF8-9B7B-C78E25CE34EC}" type="presOf" srcId="{863CE27D-585B-427E-A765-D8F142DF71CB}" destId="{33076F8C-7027-468E-910A-846690DE7E8B}" srcOrd="0" destOrd="0" presId="urn:microsoft.com/office/officeart/2018/2/layout/IconVerticalSolidList"/>
    <dgm:cxn modelId="{FA728B19-4E85-4058-B382-7F7064898FB1}" type="presParOf" srcId="{94EAC59A-CBFE-40B8-B5D9-6A2CA9FB7483}" destId="{B13DA133-DB6B-4229-97A6-D9F6FF7C0FDF}" srcOrd="0" destOrd="0" presId="urn:microsoft.com/office/officeart/2018/2/layout/IconVerticalSolidList"/>
    <dgm:cxn modelId="{20C3BDA2-BD22-4329-BDA3-6E63D94928F9}" type="presParOf" srcId="{B13DA133-DB6B-4229-97A6-D9F6FF7C0FDF}" destId="{83701203-F66E-46C1-923C-692058C10EEA}" srcOrd="0" destOrd="0" presId="urn:microsoft.com/office/officeart/2018/2/layout/IconVerticalSolidList"/>
    <dgm:cxn modelId="{34BE4BDA-8CF6-46D0-A47A-241C5265FC34}" type="presParOf" srcId="{B13DA133-DB6B-4229-97A6-D9F6FF7C0FDF}" destId="{280A2840-73E6-48AC-8230-61BBD24505B9}" srcOrd="1" destOrd="0" presId="urn:microsoft.com/office/officeart/2018/2/layout/IconVerticalSolidList"/>
    <dgm:cxn modelId="{4AE0D807-8865-4DA2-972A-BF0C2E9614FA}" type="presParOf" srcId="{B13DA133-DB6B-4229-97A6-D9F6FF7C0FDF}" destId="{5C677839-7783-4735-BAB5-9393D94BAF14}" srcOrd="2" destOrd="0" presId="urn:microsoft.com/office/officeart/2018/2/layout/IconVerticalSolidList"/>
    <dgm:cxn modelId="{EFFCED00-84E5-48A0-A6EF-E6CFB4E8201B}" type="presParOf" srcId="{B13DA133-DB6B-4229-97A6-D9F6FF7C0FDF}" destId="{0727DA16-920D-4EB2-88A1-8D0DEF6B1701}" srcOrd="3" destOrd="0" presId="urn:microsoft.com/office/officeart/2018/2/layout/IconVerticalSolidList"/>
    <dgm:cxn modelId="{E4B732F3-58C4-4714-800B-FF444825A428}" type="presParOf" srcId="{94EAC59A-CBFE-40B8-B5D9-6A2CA9FB7483}" destId="{2DF53945-AE27-493D-A268-A244B4839796}" srcOrd="1" destOrd="0" presId="urn:microsoft.com/office/officeart/2018/2/layout/IconVerticalSolidList"/>
    <dgm:cxn modelId="{496A3F42-C6C4-4EDE-BCB5-041F1E5A755A}" type="presParOf" srcId="{94EAC59A-CBFE-40B8-B5D9-6A2CA9FB7483}" destId="{55C7004E-12FE-4CB2-B353-AB0C9DA67C22}" srcOrd="2" destOrd="0" presId="urn:microsoft.com/office/officeart/2018/2/layout/IconVerticalSolidList"/>
    <dgm:cxn modelId="{179F4AB0-F191-4488-ADC7-0A03B1DB8226}" type="presParOf" srcId="{55C7004E-12FE-4CB2-B353-AB0C9DA67C22}" destId="{3D397E0C-6B6D-4D23-AD04-729B5B16F015}" srcOrd="0" destOrd="0" presId="urn:microsoft.com/office/officeart/2018/2/layout/IconVerticalSolidList"/>
    <dgm:cxn modelId="{86454213-1000-45B8-9594-C51F6A0AD686}" type="presParOf" srcId="{55C7004E-12FE-4CB2-B353-AB0C9DA67C22}" destId="{885085E8-076E-45C5-8B4C-EA08AF8C338F}" srcOrd="1" destOrd="0" presId="urn:microsoft.com/office/officeart/2018/2/layout/IconVerticalSolidList"/>
    <dgm:cxn modelId="{A22A6751-4920-415E-B752-5C1048D2FF0B}" type="presParOf" srcId="{55C7004E-12FE-4CB2-B353-AB0C9DA67C22}" destId="{00FCE2B3-F3E3-4E7B-824E-21FF5C6446B3}" srcOrd="2" destOrd="0" presId="urn:microsoft.com/office/officeart/2018/2/layout/IconVerticalSolidList"/>
    <dgm:cxn modelId="{EADBA5F7-8517-4EDC-B293-0307BBC7BB94}" type="presParOf" srcId="{55C7004E-12FE-4CB2-B353-AB0C9DA67C22}" destId="{33076F8C-7027-468E-910A-846690DE7E8B}" srcOrd="3" destOrd="0" presId="urn:microsoft.com/office/officeart/2018/2/layout/IconVerticalSolidList"/>
    <dgm:cxn modelId="{3BEC6A9C-C605-4BA2-9762-D53CC0E473EF}" type="presParOf" srcId="{94EAC59A-CBFE-40B8-B5D9-6A2CA9FB7483}" destId="{8949DE07-F004-4BC1-B610-7F1BE3FB1102}" srcOrd="3" destOrd="0" presId="urn:microsoft.com/office/officeart/2018/2/layout/IconVerticalSolidList"/>
    <dgm:cxn modelId="{4FB7A350-917E-45D1-A137-7E6DAE4910F2}" type="presParOf" srcId="{94EAC59A-CBFE-40B8-B5D9-6A2CA9FB7483}" destId="{C76518CA-D308-49C0-ADE1-898B35B6723E}" srcOrd="4" destOrd="0" presId="urn:microsoft.com/office/officeart/2018/2/layout/IconVerticalSolidList"/>
    <dgm:cxn modelId="{DAE7BA52-835C-4893-BBD7-221802A28CBA}" type="presParOf" srcId="{C76518CA-D308-49C0-ADE1-898B35B6723E}" destId="{7FC7C1C7-7C77-431B-BE10-C528ECA26662}" srcOrd="0" destOrd="0" presId="urn:microsoft.com/office/officeart/2018/2/layout/IconVerticalSolidList"/>
    <dgm:cxn modelId="{FD0580F9-9E2E-43DB-A5A2-29D8D69C0720}" type="presParOf" srcId="{C76518CA-D308-49C0-ADE1-898B35B6723E}" destId="{9A7542B8-C8A8-4992-8936-AF84284E6E36}" srcOrd="1" destOrd="0" presId="urn:microsoft.com/office/officeart/2018/2/layout/IconVerticalSolidList"/>
    <dgm:cxn modelId="{4C026D38-7D10-4F00-8225-BC8771541586}" type="presParOf" srcId="{C76518CA-D308-49C0-ADE1-898B35B6723E}" destId="{EBD9875B-DC7A-446E-80E7-6025AA5106D3}" srcOrd="2" destOrd="0" presId="urn:microsoft.com/office/officeart/2018/2/layout/IconVerticalSolidList"/>
    <dgm:cxn modelId="{0BC228BC-F84A-4686-B6AA-0BD855E40191}" type="presParOf" srcId="{C76518CA-D308-49C0-ADE1-898B35B6723E}" destId="{59C54978-6359-44C6-9E14-269ECE5C3B5F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A514B37-413D-4181-BCAB-BC56BE5B3718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AAD2FB7C-FB3E-4DFE-A9C0-B2E7A7C1440A}">
      <dgm:prSet/>
      <dgm:spPr/>
      <dgm:t>
        <a:bodyPr/>
        <a:lstStyle/>
        <a:p>
          <a:r>
            <a:rPr lang="en-IN" i="1"/>
            <a:t>Multilayer Perceptron (MLP)</a:t>
          </a:r>
          <a:endParaRPr lang="en-US"/>
        </a:p>
      </dgm:t>
    </dgm:pt>
    <dgm:pt modelId="{C0263536-B68B-40B7-843F-A42C7B55A5BC}" type="parTrans" cxnId="{A246294D-7A1B-44D2-B2D8-3BEFF1E85F60}">
      <dgm:prSet/>
      <dgm:spPr/>
      <dgm:t>
        <a:bodyPr/>
        <a:lstStyle/>
        <a:p>
          <a:endParaRPr lang="en-US"/>
        </a:p>
      </dgm:t>
    </dgm:pt>
    <dgm:pt modelId="{85305B2E-FCE9-4BA1-9042-73912F172614}" type="sibTrans" cxnId="{A246294D-7A1B-44D2-B2D8-3BEFF1E85F60}">
      <dgm:prSet/>
      <dgm:spPr/>
      <dgm:t>
        <a:bodyPr/>
        <a:lstStyle/>
        <a:p>
          <a:endParaRPr lang="en-US"/>
        </a:p>
      </dgm:t>
    </dgm:pt>
    <dgm:pt modelId="{21D99143-A818-4B06-B0AB-7A42392899F3}">
      <dgm:prSet/>
      <dgm:spPr/>
      <dgm:t>
        <a:bodyPr/>
        <a:lstStyle/>
        <a:p>
          <a:r>
            <a:rPr lang="en-IN" i="1" dirty="0"/>
            <a:t>Convolutional Neural Networks (CNNs)</a:t>
          </a:r>
          <a:endParaRPr lang="en-US" dirty="0"/>
        </a:p>
      </dgm:t>
    </dgm:pt>
    <dgm:pt modelId="{3DC74BF4-0459-44B5-8D79-9D7FD19D857D}" type="parTrans" cxnId="{9E81C0A1-B3EC-4731-A133-493811DA3799}">
      <dgm:prSet/>
      <dgm:spPr/>
      <dgm:t>
        <a:bodyPr/>
        <a:lstStyle/>
        <a:p>
          <a:endParaRPr lang="en-US"/>
        </a:p>
      </dgm:t>
    </dgm:pt>
    <dgm:pt modelId="{4ECC2E14-5228-4C87-A8CF-CF9DCBA805CA}" type="sibTrans" cxnId="{9E81C0A1-B3EC-4731-A133-493811DA3799}">
      <dgm:prSet/>
      <dgm:spPr/>
      <dgm:t>
        <a:bodyPr/>
        <a:lstStyle/>
        <a:p>
          <a:endParaRPr lang="en-US"/>
        </a:p>
      </dgm:t>
    </dgm:pt>
    <dgm:pt modelId="{85DF8F2F-D888-4916-85B0-1B33C3AA5FED}">
      <dgm:prSet/>
      <dgm:spPr/>
      <dgm:t>
        <a:bodyPr/>
        <a:lstStyle/>
        <a:p>
          <a:r>
            <a:rPr lang="en-IN" i="1"/>
            <a:t>Evaluation of DL Techniques in SCA</a:t>
          </a:r>
          <a:endParaRPr lang="en-US"/>
        </a:p>
      </dgm:t>
    </dgm:pt>
    <dgm:pt modelId="{2E5C533C-2ECD-4F48-88F5-751B0253875F}" type="parTrans" cxnId="{0E7C7373-4617-4CB3-A654-425AAAF9A8AF}">
      <dgm:prSet/>
      <dgm:spPr/>
      <dgm:t>
        <a:bodyPr/>
        <a:lstStyle/>
        <a:p>
          <a:endParaRPr lang="en-US"/>
        </a:p>
      </dgm:t>
    </dgm:pt>
    <dgm:pt modelId="{8728238F-7D1E-4689-BAC3-31BC5079350E}" type="sibTrans" cxnId="{0E7C7373-4617-4CB3-A654-425AAAF9A8AF}">
      <dgm:prSet/>
      <dgm:spPr/>
      <dgm:t>
        <a:bodyPr/>
        <a:lstStyle/>
        <a:p>
          <a:endParaRPr lang="en-US"/>
        </a:p>
      </dgm:t>
    </dgm:pt>
    <dgm:pt modelId="{CED286DF-D7BD-44CA-99BD-A88F3DFB93F6}" type="pres">
      <dgm:prSet presAssocID="{BA514B37-413D-4181-BCAB-BC56BE5B3718}" presName="root" presStyleCnt="0">
        <dgm:presLayoutVars>
          <dgm:dir/>
          <dgm:resizeHandles val="exact"/>
        </dgm:presLayoutVars>
      </dgm:prSet>
      <dgm:spPr/>
    </dgm:pt>
    <dgm:pt modelId="{23D8E280-9E9D-429B-90D6-94205EF5B10C}" type="pres">
      <dgm:prSet presAssocID="{AAD2FB7C-FB3E-4DFE-A9C0-B2E7A7C1440A}" presName="compNode" presStyleCnt="0"/>
      <dgm:spPr/>
    </dgm:pt>
    <dgm:pt modelId="{74AF2A5B-F646-4D3C-B1CD-F3E2254891F9}" type="pres">
      <dgm:prSet presAssocID="{AAD2FB7C-FB3E-4DFE-A9C0-B2E7A7C1440A}" presName="bgRect" presStyleLbl="bgShp" presStyleIdx="0" presStyleCnt="3"/>
      <dgm:spPr/>
    </dgm:pt>
    <dgm:pt modelId="{E1BA17C2-FDA3-498A-8527-019B94DF07FE}" type="pres">
      <dgm:prSet presAssocID="{AAD2FB7C-FB3E-4DFE-A9C0-B2E7A7C1440A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ug boat"/>
        </a:ext>
      </dgm:extLst>
    </dgm:pt>
    <dgm:pt modelId="{0478E384-3535-4E4A-9530-2D67425D1AF3}" type="pres">
      <dgm:prSet presAssocID="{AAD2FB7C-FB3E-4DFE-A9C0-B2E7A7C1440A}" presName="spaceRect" presStyleCnt="0"/>
      <dgm:spPr/>
    </dgm:pt>
    <dgm:pt modelId="{11A00F9C-D792-42D3-B5CB-4DE512C0854B}" type="pres">
      <dgm:prSet presAssocID="{AAD2FB7C-FB3E-4DFE-A9C0-B2E7A7C1440A}" presName="parTx" presStyleLbl="revTx" presStyleIdx="0" presStyleCnt="3">
        <dgm:presLayoutVars>
          <dgm:chMax val="0"/>
          <dgm:chPref val="0"/>
        </dgm:presLayoutVars>
      </dgm:prSet>
      <dgm:spPr/>
    </dgm:pt>
    <dgm:pt modelId="{8A3A3143-639C-4511-9838-AD064178CD03}" type="pres">
      <dgm:prSet presAssocID="{85305B2E-FCE9-4BA1-9042-73912F172614}" presName="sibTrans" presStyleCnt="0"/>
      <dgm:spPr/>
    </dgm:pt>
    <dgm:pt modelId="{4B0D24C8-A78B-4A7D-9272-2084E3EB0706}" type="pres">
      <dgm:prSet presAssocID="{21D99143-A818-4B06-B0AB-7A42392899F3}" presName="compNode" presStyleCnt="0"/>
      <dgm:spPr/>
    </dgm:pt>
    <dgm:pt modelId="{928D6C61-54A4-4EDE-A522-9E564CC232E4}" type="pres">
      <dgm:prSet presAssocID="{21D99143-A818-4B06-B0AB-7A42392899F3}" presName="bgRect" presStyleLbl="bgShp" presStyleIdx="1" presStyleCnt="3"/>
      <dgm:spPr/>
    </dgm:pt>
    <dgm:pt modelId="{8F6B223E-6ADD-4B25-BEFB-E5415A396B0B}" type="pres">
      <dgm:prSet presAssocID="{21D99143-A818-4B06-B0AB-7A42392899F3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Network"/>
        </a:ext>
      </dgm:extLst>
    </dgm:pt>
    <dgm:pt modelId="{F66DB39F-3EF9-4C62-BBB8-A2828E1154B1}" type="pres">
      <dgm:prSet presAssocID="{21D99143-A818-4B06-B0AB-7A42392899F3}" presName="spaceRect" presStyleCnt="0"/>
      <dgm:spPr/>
    </dgm:pt>
    <dgm:pt modelId="{9964671A-AD2E-47DE-8EF2-18B745F1AF68}" type="pres">
      <dgm:prSet presAssocID="{21D99143-A818-4B06-B0AB-7A42392899F3}" presName="parTx" presStyleLbl="revTx" presStyleIdx="1" presStyleCnt="3">
        <dgm:presLayoutVars>
          <dgm:chMax val="0"/>
          <dgm:chPref val="0"/>
        </dgm:presLayoutVars>
      </dgm:prSet>
      <dgm:spPr/>
    </dgm:pt>
    <dgm:pt modelId="{8602BFB3-F7D8-4CEE-9D3C-76697CF42E9F}" type="pres">
      <dgm:prSet presAssocID="{4ECC2E14-5228-4C87-A8CF-CF9DCBA805CA}" presName="sibTrans" presStyleCnt="0"/>
      <dgm:spPr/>
    </dgm:pt>
    <dgm:pt modelId="{755A1159-E541-4CED-9F00-51FD691CF263}" type="pres">
      <dgm:prSet presAssocID="{85DF8F2F-D888-4916-85B0-1B33C3AA5FED}" presName="compNode" presStyleCnt="0"/>
      <dgm:spPr/>
    </dgm:pt>
    <dgm:pt modelId="{B213EDF4-6805-4AD7-A228-5BF6008C95B7}" type="pres">
      <dgm:prSet presAssocID="{85DF8F2F-D888-4916-85B0-1B33C3AA5FED}" presName="bgRect" presStyleLbl="bgShp" presStyleIdx="2" presStyleCnt="3"/>
      <dgm:spPr/>
    </dgm:pt>
    <dgm:pt modelId="{16035964-7AB0-4862-82FE-8DD306DB30FC}" type="pres">
      <dgm:prSet presAssocID="{85DF8F2F-D888-4916-85B0-1B33C3AA5FED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ick"/>
        </a:ext>
      </dgm:extLst>
    </dgm:pt>
    <dgm:pt modelId="{3F044851-D4B9-451A-92FE-C676AC3962A1}" type="pres">
      <dgm:prSet presAssocID="{85DF8F2F-D888-4916-85B0-1B33C3AA5FED}" presName="spaceRect" presStyleCnt="0"/>
      <dgm:spPr/>
    </dgm:pt>
    <dgm:pt modelId="{8387D069-5ECE-4615-9CD5-DCB9DDF79247}" type="pres">
      <dgm:prSet presAssocID="{85DF8F2F-D888-4916-85B0-1B33C3AA5FED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A246294D-7A1B-44D2-B2D8-3BEFF1E85F60}" srcId="{BA514B37-413D-4181-BCAB-BC56BE5B3718}" destId="{AAD2FB7C-FB3E-4DFE-A9C0-B2E7A7C1440A}" srcOrd="0" destOrd="0" parTransId="{C0263536-B68B-40B7-843F-A42C7B55A5BC}" sibTransId="{85305B2E-FCE9-4BA1-9042-73912F172614}"/>
    <dgm:cxn modelId="{0E7C7373-4617-4CB3-A654-425AAAF9A8AF}" srcId="{BA514B37-413D-4181-BCAB-BC56BE5B3718}" destId="{85DF8F2F-D888-4916-85B0-1B33C3AA5FED}" srcOrd="2" destOrd="0" parTransId="{2E5C533C-2ECD-4F48-88F5-751B0253875F}" sibTransId="{8728238F-7D1E-4689-BAC3-31BC5079350E}"/>
    <dgm:cxn modelId="{32ADCA8C-9390-4FFD-8330-A1EC1947750F}" type="presOf" srcId="{AAD2FB7C-FB3E-4DFE-A9C0-B2E7A7C1440A}" destId="{11A00F9C-D792-42D3-B5CB-4DE512C0854B}" srcOrd="0" destOrd="0" presId="urn:microsoft.com/office/officeart/2018/2/layout/IconVerticalSolidList"/>
    <dgm:cxn modelId="{60A65592-9242-4291-B28F-42A2408C95DC}" type="presOf" srcId="{85DF8F2F-D888-4916-85B0-1B33C3AA5FED}" destId="{8387D069-5ECE-4615-9CD5-DCB9DDF79247}" srcOrd="0" destOrd="0" presId="urn:microsoft.com/office/officeart/2018/2/layout/IconVerticalSolidList"/>
    <dgm:cxn modelId="{9E81C0A1-B3EC-4731-A133-493811DA3799}" srcId="{BA514B37-413D-4181-BCAB-BC56BE5B3718}" destId="{21D99143-A818-4B06-B0AB-7A42392899F3}" srcOrd="1" destOrd="0" parTransId="{3DC74BF4-0459-44B5-8D79-9D7FD19D857D}" sibTransId="{4ECC2E14-5228-4C87-A8CF-CF9DCBA805CA}"/>
    <dgm:cxn modelId="{7F128BCB-F2FF-4E73-9065-178562B22F58}" type="presOf" srcId="{BA514B37-413D-4181-BCAB-BC56BE5B3718}" destId="{CED286DF-D7BD-44CA-99BD-A88F3DFB93F6}" srcOrd="0" destOrd="0" presId="urn:microsoft.com/office/officeart/2018/2/layout/IconVerticalSolidList"/>
    <dgm:cxn modelId="{F01D9AEC-88EA-48AC-BD9B-B4B443ADD08E}" type="presOf" srcId="{21D99143-A818-4B06-B0AB-7A42392899F3}" destId="{9964671A-AD2E-47DE-8EF2-18B745F1AF68}" srcOrd="0" destOrd="0" presId="urn:microsoft.com/office/officeart/2018/2/layout/IconVerticalSolidList"/>
    <dgm:cxn modelId="{46ED8943-2B63-4366-82BF-B26D63BB8D6F}" type="presParOf" srcId="{CED286DF-D7BD-44CA-99BD-A88F3DFB93F6}" destId="{23D8E280-9E9D-429B-90D6-94205EF5B10C}" srcOrd="0" destOrd="0" presId="urn:microsoft.com/office/officeart/2018/2/layout/IconVerticalSolidList"/>
    <dgm:cxn modelId="{8B747CA0-1023-4836-981A-0C47288B2CDF}" type="presParOf" srcId="{23D8E280-9E9D-429B-90D6-94205EF5B10C}" destId="{74AF2A5B-F646-4D3C-B1CD-F3E2254891F9}" srcOrd="0" destOrd="0" presId="urn:microsoft.com/office/officeart/2018/2/layout/IconVerticalSolidList"/>
    <dgm:cxn modelId="{A7ECEEC3-A15D-49AD-98DA-2E0C40530C80}" type="presParOf" srcId="{23D8E280-9E9D-429B-90D6-94205EF5B10C}" destId="{E1BA17C2-FDA3-498A-8527-019B94DF07FE}" srcOrd="1" destOrd="0" presId="urn:microsoft.com/office/officeart/2018/2/layout/IconVerticalSolidList"/>
    <dgm:cxn modelId="{6520FDE5-FB1B-4A7B-9DB2-9943992F4309}" type="presParOf" srcId="{23D8E280-9E9D-429B-90D6-94205EF5B10C}" destId="{0478E384-3535-4E4A-9530-2D67425D1AF3}" srcOrd="2" destOrd="0" presId="urn:microsoft.com/office/officeart/2018/2/layout/IconVerticalSolidList"/>
    <dgm:cxn modelId="{4F2BB134-8F29-4E7B-BC99-188F22D454DF}" type="presParOf" srcId="{23D8E280-9E9D-429B-90D6-94205EF5B10C}" destId="{11A00F9C-D792-42D3-B5CB-4DE512C0854B}" srcOrd="3" destOrd="0" presId="urn:microsoft.com/office/officeart/2018/2/layout/IconVerticalSolidList"/>
    <dgm:cxn modelId="{3745A2D2-8734-498D-9A84-9DBDF84628C1}" type="presParOf" srcId="{CED286DF-D7BD-44CA-99BD-A88F3DFB93F6}" destId="{8A3A3143-639C-4511-9838-AD064178CD03}" srcOrd="1" destOrd="0" presId="urn:microsoft.com/office/officeart/2018/2/layout/IconVerticalSolidList"/>
    <dgm:cxn modelId="{334976C5-B933-44FD-96AB-BF82E089BF31}" type="presParOf" srcId="{CED286DF-D7BD-44CA-99BD-A88F3DFB93F6}" destId="{4B0D24C8-A78B-4A7D-9272-2084E3EB0706}" srcOrd="2" destOrd="0" presId="urn:microsoft.com/office/officeart/2018/2/layout/IconVerticalSolidList"/>
    <dgm:cxn modelId="{7CBB0391-3761-409D-A591-CF114FC4AFDB}" type="presParOf" srcId="{4B0D24C8-A78B-4A7D-9272-2084E3EB0706}" destId="{928D6C61-54A4-4EDE-A522-9E564CC232E4}" srcOrd="0" destOrd="0" presId="urn:microsoft.com/office/officeart/2018/2/layout/IconVerticalSolidList"/>
    <dgm:cxn modelId="{BFC15787-3FC0-487B-9A64-CFD77494D229}" type="presParOf" srcId="{4B0D24C8-A78B-4A7D-9272-2084E3EB0706}" destId="{8F6B223E-6ADD-4B25-BEFB-E5415A396B0B}" srcOrd="1" destOrd="0" presId="urn:microsoft.com/office/officeart/2018/2/layout/IconVerticalSolidList"/>
    <dgm:cxn modelId="{AB2A9FFF-B2E7-4A3C-8A54-5615CC08B7BC}" type="presParOf" srcId="{4B0D24C8-A78B-4A7D-9272-2084E3EB0706}" destId="{F66DB39F-3EF9-4C62-BBB8-A2828E1154B1}" srcOrd="2" destOrd="0" presId="urn:microsoft.com/office/officeart/2018/2/layout/IconVerticalSolidList"/>
    <dgm:cxn modelId="{0C25DBC8-45B2-46EE-A2CA-599E76A50002}" type="presParOf" srcId="{4B0D24C8-A78B-4A7D-9272-2084E3EB0706}" destId="{9964671A-AD2E-47DE-8EF2-18B745F1AF68}" srcOrd="3" destOrd="0" presId="urn:microsoft.com/office/officeart/2018/2/layout/IconVerticalSolidList"/>
    <dgm:cxn modelId="{825605ED-6BFF-4D96-801C-5496219FE17F}" type="presParOf" srcId="{CED286DF-D7BD-44CA-99BD-A88F3DFB93F6}" destId="{8602BFB3-F7D8-4CEE-9D3C-76697CF42E9F}" srcOrd="3" destOrd="0" presId="urn:microsoft.com/office/officeart/2018/2/layout/IconVerticalSolidList"/>
    <dgm:cxn modelId="{AEBAE5EC-478C-47EA-9D2E-84EC8B21BFC6}" type="presParOf" srcId="{CED286DF-D7BD-44CA-99BD-A88F3DFB93F6}" destId="{755A1159-E541-4CED-9F00-51FD691CF263}" srcOrd="4" destOrd="0" presId="urn:microsoft.com/office/officeart/2018/2/layout/IconVerticalSolidList"/>
    <dgm:cxn modelId="{706F3AA2-D788-4209-BDC9-D99D1CBCB0A8}" type="presParOf" srcId="{755A1159-E541-4CED-9F00-51FD691CF263}" destId="{B213EDF4-6805-4AD7-A228-5BF6008C95B7}" srcOrd="0" destOrd="0" presId="urn:microsoft.com/office/officeart/2018/2/layout/IconVerticalSolidList"/>
    <dgm:cxn modelId="{EACD117A-A25E-442D-AE46-C6F5C29003F5}" type="presParOf" srcId="{755A1159-E541-4CED-9F00-51FD691CF263}" destId="{16035964-7AB0-4862-82FE-8DD306DB30FC}" srcOrd="1" destOrd="0" presId="urn:microsoft.com/office/officeart/2018/2/layout/IconVerticalSolidList"/>
    <dgm:cxn modelId="{7E5BDBCB-D8F4-48A4-8BFE-E40F305452A9}" type="presParOf" srcId="{755A1159-E541-4CED-9F00-51FD691CF263}" destId="{3F044851-D4B9-451A-92FE-C676AC3962A1}" srcOrd="2" destOrd="0" presId="urn:microsoft.com/office/officeart/2018/2/layout/IconVerticalSolidList"/>
    <dgm:cxn modelId="{38E7B3B0-1EFC-4303-A4B3-A76D78BAF07D}" type="presParOf" srcId="{755A1159-E541-4CED-9F00-51FD691CF263}" destId="{8387D069-5ECE-4615-9CD5-DCB9DDF79247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D3DEB9F-5528-498B-A9FD-FC601A10CC47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299169BA-A0B4-459A-A055-C088E3BD44D0}">
      <dgm:prSet/>
      <dgm:spPr/>
      <dgm:t>
        <a:bodyPr/>
        <a:lstStyle/>
        <a:p>
          <a:r>
            <a:rPr lang="en-IN" b="1" i="0"/>
            <a:t>Regularisation Techniques in SCA</a:t>
          </a:r>
          <a:endParaRPr lang="en-US"/>
        </a:p>
      </dgm:t>
    </dgm:pt>
    <dgm:pt modelId="{0234E564-D9DF-4891-A942-964CED1CF14C}" type="parTrans" cxnId="{73BF8891-475C-4C80-A5AF-6BDF5BD1B8A2}">
      <dgm:prSet/>
      <dgm:spPr/>
      <dgm:t>
        <a:bodyPr/>
        <a:lstStyle/>
        <a:p>
          <a:endParaRPr lang="en-US"/>
        </a:p>
      </dgm:t>
    </dgm:pt>
    <dgm:pt modelId="{BE8D56CC-1ED1-4DF8-BD8E-D4773DB3738B}" type="sibTrans" cxnId="{73BF8891-475C-4C80-A5AF-6BDF5BD1B8A2}">
      <dgm:prSet/>
      <dgm:spPr/>
      <dgm:t>
        <a:bodyPr/>
        <a:lstStyle/>
        <a:p>
          <a:endParaRPr lang="en-US"/>
        </a:p>
      </dgm:t>
    </dgm:pt>
    <dgm:pt modelId="{04DDBC15-BC44-42E9-879F-FC83590712AE}">
      <dgm:prSet/>
      <dgm:spPr/>
      <dgm:t>
        <a:bodyPr/>
        <a:lstStyle/>
        <a:p>
          <a:r>
            <a:rPr lang="en-IN" b="1" i="0"/>
            <a:t>Hyper- Parameter Optimisation and Architectural Development</a:t>
          </a:r>
          <a:endParaRPr lang="en-US"/>
        </a:p>
      </dgm:t>
    </dgm:pt>
    <dgm:pt modelId="{CFF80E0F-AAB4-4D3A-87F4-677AFE3CE947}" type="parTrans" cxnId="{DF8FCF50-F47E-463C-962D-39C5597DF96F}">
      <dgm:prSet/>
      <dgm:spPr/>
      <dgm:t>
        <a:bodyPr/>
        <a:lstStyle/>
        <a:p>
          <a:endParaRPr lang="en-US"/>
        </a:p>
      </dgm:t>
    </dgm:pt>
    <dgm:pt modelId="{7E38FA50-62B1-4107-A223-8126EF632C95}" type="sibTrans" cxnId="{DF8FCF50-F47E-463C-962D-39C5597DF96F}">
      <dgm:prSet/>
      <dgm:spPr/>
      <dgm:t>
        <a:bodyPr/>
        <a:lstStyle/>
        <a:p>
          <a:endParaRPr lang="en-US"/>
        </a:p>
      </dgm:t>
    </dgm:pt>
    <dgm:pt modelId="{8B9EDA04-0FF2-4236-BBE4-8A34AD293F2E}">
      <dgm:prSet/>
      <dgm:spPr/>
      <dgm:t>
        <a:bodyPr/>
        <a:lstStyle/>
        <a:p>
          <a:r>
            <a:rPr lang="en-IN" b="1" i="0"/>
            <a:t>Visualisation and Model Interpretability</a:t>
          </a:r>
          <a:endParaRPr lang="en-US"/>
        </a:p>
      </dgm:t>
    </dgm:pt>
    <dgm:pt modelId="{8722F235-E506-4B14-94EF-2ABD7A4711E9}" type="parTrans" cxnId="{63278E71-84A9-4C4A-8236-26C7F6CECDC3}">
      <dgm:prSet/>
      <dgm:spPr/>
      <dgm:t>
        <a:bodyPr/>
        <a:lstStyle/>
        <a:p>
          <a:endParaRPr lang="en-US"/>
        </a:p>
      </dgm:t>
    </dgm:pt>
    <dgm:pt modelId="{A0D0EDCE-9B17-4736-9F3B-CD5B3928F9B4}" type="sibTrans" cxnId="{63278E71-84A9-4C4A-8236-26C7F6CECDC3}">
      <dgm:prSet/>
      <dgm:spPr/>
      <dgm:t>
        <a:bodyPr/>
        <a:lstStyle/>
        <a:p>
          <a:endParaRPr lang="en-US"/>
        </a:p>
      </dgm:t>
    </dgm:pt>
    <dgm:pt modelId="{4CB6CFAF-9CEA-2D41-B677-3397B5E5D2C6}" type="pres">
      <dgm:prSet presAssocID="{9D3DEB9F-5528-498B-A9FD-FC601A10CC47}" presName="linear" presStyleCnt="0">
        <dgm:presLayoutVars>
          <dgm:animLvl val="lvl"/>
          <dgm:resizeHandles val="exact"/>
        </dgm:presLayoutVars>
      </dgm:prSet>
      <dgm:spPr/>
    </dgm:pt>
    <dgm:pt modelId="{D701815E-B479-374B-B0A7-49FF23DB80FD}" type="pres">
      <dgm:prSet presAssocID="{299169BA-A0B4-459A-A055-C088E3BD44D0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0E50666F-5CDE-2C4B-A4B5-1C14D8C1A484}" type="pres">
      <dgm:prSet presAssocID="{BE8D56CC-1ED1-4DF8-BD8E-D4773DB3738B}" presName="spacer" presStyleCnt="0"/>
      <dgm:spPr/>
    </dgm:pt>
    <dgm:pt modelId="{2DEA4F31-A5D1-F34E-B0FD-E6992ED63D1A}" type="pres">
      <dgm:prSet presAssocID="{04DDBC15-BC44-42E9-879F-FC83590712AE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B78BDC37-D42C-F64A-98E9-6D95F188954A}" type="pres">
      <dgm:prSet presAssocID="{7E38FA50-62B1-4107-A223-8126EF632C95}" presName="spacer" presStyleCnt="0"/>
      <dgm:spPr/>
    </dgm:pt>
    <dgm:pt modelId="{1723576E-BB0A-DC41-8460-839A23046CAC}" type="pres">
      <dgm:prSet presAssocID="{8B9EDA04-0FF2-4236-BBE4-8A34AD293F2E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DF8FCF50-F47E-463C-962D-39C5597DF96F}" srcId="{9D3DEB9F-5528-498B-A9FD-FC601A10CC47}" destId="{04DDBC15-BC44-42E9-879F-FC83590712AE}" srcOrd="1" destOrd="0" parTransId="{CFF80E0F-AAB4-4D3A-87F4-677AFE3CE947}" sibTransId="{7E38FA50-62B1-4107-A223-8126EF632C95}"/>
    <dgm:cxn modelId="{63278E71-84A9-4C4A-8236-26C7F6CECDC3}" srcId="{9D3DEB9F-5528-498B-A9FD-FC601A10CC47}" destId="{8B9EDA04-0FF2-4236-BBE4-8A34AD293F2E}" srcOrd="2" destOrd="0" parTransId="{8722F235-E506-4B14-94EF-2ABD7A4711E9}" sibTransId="{A0D0EDCE-9B17-4736-9F3B-CD5B3928F9B4}"/>
    <dgm:cxn modelId="{B2C92180-73EA-6441-8140-C74147D591DB}" type="presOf" srcId="{04DDBC15-BC44-42E9-879F-FC83590712AE}" destId="{2DEA4F31-A5D1-F34E-B0FD-E6992ED63D1A}" srcOrd="0" destOrd="0" presId="urn:microsoft.com/office/officeart/2005/8/layout/vList2"/>
    <dgm:cxn modelId="{73BF8891-475C-4C80-A5AF-6BDF5BD1B8A2}" srcId="{9D3DEB9F-5528-498B-A9FD-FC601A10CC47}" destId="{299169BA-A0B4-459A-A055-C088E3BD44D0}" srcOrd="0" destOrd="0" parTransId="{0234E564-D9DF-4891-A942-964CED1CF14C}" sibTransId="{BE8D56CC-1ED1-4DF8-BD8E-D4773DB3738B}"/>
    <dgm:cxn modelId="{1B9D76C2-CBBA-7B4E-B6A4-8BA888F99B96}" type="presOf" srcId="{299169BA-A0B4-459A-A055-C088E3BD44D0}" destId="{D701815E-B479-374B-B0A7-49FF23DB80FD}" srcOrd="0" destOrd="0" presId="urn:microsoft.com/office/officeart/2005/8/layout/vList2"/>
    <dgm:cxn modelId="{22CF73CE-4B50-7244-928C-0971985DC9CD}" type="presOf" srcId="{8B9EDA04-0FF2-4236-BBE4-8A34AD293F2E}" destId="{1723576E-BB0A-DC41-8460-839A23046CAC}" srcOrd="0" destOrd="0" presId="urn:microsoft.com/office/officeart/2005/8/layout/vList2"/>
    <dgm:cxn modelId="{C0F240D3-2318-234F-A87D-2D1FEC917997}" type="presOf" srcId="{9D3DEB9F-5528-498B-A9FD-FC601A10CC47}" destId="{4CB6CFAF-9CEA-2D41-B677-3397B5E5D2C6}" srcOrd="0" destOrd="0" presId="urn:microsoft.com/office/officeart/2005/8/layout/vList2"/>
    <dgm:cxn modelId="{6D1F66E1-584D-9248-BF66-73230BFFE1EF}" type="presParOf" srcId="{4CB6CFAF-9CEA-2D41-B677-3397B5E5D2C6}" destId="{D701815E-B479-374B-B0A7-49FF23DB80FD}" srcOrd="0" destOrd="0" presId="urn:microsoft.com/office/officeart/2005/8/layout/vList2"/>
    <dgm:cxn modelId="{E13A7FFB-AD31-B840-9473-2EB8DA4FE329}" type="presParOf" srcId="{4CB6CFAF-9CEA-2D41-B677-3397B5E5D2C6}" destId="{0E50666F-5CDE-2C4B-A4B5-1C14D8C1A484}" srcOrd="1" destOrd="0" presId="urn:microsoft.com/office/officeart/2005/8/layout/vList2"/>
    <dgm:cxn modelId="{D5FFA462-1E32-A145-AE6A-942A54AF4336}" type="presParOf" srcId="{4CB6CFAF-9CEA-2D41-B677-3397B5E5D2C6}" destId="{2DEA4F31-A5D1-F34E-B0FD-E6992ED63D1A}" srcOrd="2" destOrd="0" presId="urn:microsoft.com/office/officeart/2005/8/layout/vList2"/>
    <dgm:cxn modelId="{91EDEDF6-4CFE-DF4A-8B16-4980D8F3EE81}" type="presParOf" srcId="{4CB6CFAF-9CEA-2D41-B677-3397B5E5D2C6}" destId="{B78BDC37-D42C-F64A-98E9-6D95F188954A}" srcOrd="3" destOrd="0" presId="urn:microsoft.com/office/officeart/2005/8/layout/vList2"/>
    <dgm:cxn modelId="{6D40D00E-7C74-5341-B142-03D72C0ACF36}" type="presParOf" srcId="{4CB6CFAF-9CEA-2D41-B677-3397B5E5D2C6}" destId="{1723576E-BB0A-DC41-8460-839A23046CAC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7F9C5BC1-161B-4EAD-89F0-F6FD4780B2C7}" type="doc">
      <dgm:prSet loTypeId="urn:microsoft.com/office/officeart/2008/layout/LinedList" loCatId="list" qsTypeId="urn:microsoft.com/office/officeart/2005/8/quickstyle/simple1" qsCatId="simple" csTypeId="urn:microsoft.com/office/officeart/2005/8/colors/accent3_2" csCatId="accent3"/>
      <dgm:spPr/>
      <dgm:t>
        <a:bodyPr/>
        <a:lstStyle/>
        <a:p>
          <a:endParaRPr lang="en-US"/>
        </a:p>
      </dgm:t>
    </dgm:pt>
    <dgm:pt modelId="{68A8CBF4-D015-421E-A267-7B7D0C6175E2}">
      <dgm:prSet/>
      <dgm:spPr/>
      <dgm:t>
        <a:bodyPr/>
        <a:lstStyle/>
        <a:p>
          <a:r>
            <a:rPr lang="en-IN"/>
            <a:t>Clarification of Preprocessing Techniques</a:t>
          </a:r>
          <a:endParaRPr lang="en-US"/>
        </a:p>
      </dgm:t>
    </dgm:pt>
    <dgm:pt modelId="{6BA51CC3-5648-4B78-BFE7-3872FCEA673F}" type="parTrans" cxnId="{2F273C67-6162-4A4E-8B1C-E45C203E0FED}">
      <dgm:prSet/>
      <dgm:spPr/>
      <dgm:t>
        <a:bodyPr/>
        <a:lstStyle/>
        <a:p>
          <a:endParaRPr lang="en-US"/>
        </a:p>
      </dgm:t>
    </dgm:pt>
    <dgm:pt modelId="{C14E5EAB-8DF9-48EC-BB51-66C1D5ED4345}" type="sibTrans" cxnId="{2F273C67-6162-4A4E-8B1C-E45C203E0FED}">
      <dgm:prSet/>
      <dgm:spPr/>
      <dgm:t>
        <a:bodyPr/>
        <a:lstStyle/>
        <a:p>
          <a:endParaRPr lang="en-US"/>
        </a:p>
      </dgm:t>
    </dgm:pt>
    <dgm:pt modelId="{B3E0AD0B-0466-4A7E-A36C-0FC5C4C91124}">
      <dgm:prSet/>
      <dgm:spPr/>
      <dgm:t>
        <a:bodyPr/>
        <a:lstStyle/>
        <a:p>
          <a:r>
            <a:rPr lang="en-IN"/>
            <a:t>Detailed Description of Hyperparameters</a:t>
          </a:r>
          <a:endParaRPr lang="en-US"/>
        </a:p>
      </dgm:t>
    </dgm:pt>
    <dgm:pt modelId="{182DCE68-12BD-4600-82DE-ED164DF1346C}" type="parTrans" cxnId="{EA1AB520-F6F5-4827-8FEE-9C90C08B3197}">
      <dgm:prSet/>
      <dgm:spPr/>
      <dgm:t>
        <a:bodyPr/>
        <a:lstStyle/>
        <a:p>
          <a:endParaRPr lang="en-US"/>
        </a:p>
      </dgm:t>
    </dgm:pt>
    <dgm:pt modelId="{1D7BF521-3103-4B79-8475-C07E80BB4010}" type="sibTrans" cxnId="{EA1AB520-F6F5-4827-8FEE-9C90C08B3197}">
      <dgm:prSet/>
      <dgm:spPr/>
      <dgm:t>
        <a:bodyPr/>
        <a:lstStyle/>
        <a:p>
          <a:endParaRPr lang="en-US"/>
        </a:p>
      </dgm:t>
    </dgm:pt>
    <dgm:pt modelId="{F772CA42-8D01-472B-9DB3-C08CB8C78B89}">
      <dgm:prSet/>
      <dgm:spPr/>
      <dgm:t>
        <a:bodyPr/>
        <a:lstStyle/>
        <a:p>
          <a:r>
            <a:rPr lang="en-IN"/>
            <a:t>Explanation of Optimal Parameter Selection</a:t>
          </a:r>
          <a:endParaRPr lang="en-US"/>
        </a:p>
      </dgm:t>
    </dgm:pt>
    <dgm:pt modelId="{880605E7-BA1F-4503-BB32-684D78F5B0C6}" type="parTrans" cxnId="{9F9D728E-1BA3-4956-ABED-B98FE7EE954A}">
      <dgm:prSet/>
      <dgm:spPr/>
      <dgm:t>
        <a:bodyPr/>
        <a:lstStyle/>
        <a:p>
          <a:endParaRPr lang="en-US"/>
        </a:p>
      </dgm:t>
    </dgm:pt>
    <dgm:pt modelId="{860F81D2-AA56-4E73-B2C2-BE94FD0F83B0}" type="sibTrans" cxnId="{9F9D728E-1BA3-4956-ABED-B98FE7EE954A}">
      <dgm:prSet/>
      <dgm:spPr/>
      <dgm:t>
        <a:bodyPr/>
        <a:lstStyle/>
        <a:p>
          <a:endParaRPr lang="en-US"/>
        </a:p>
      </dgm:t>
    </dgm:pt>
    <dgm:pt modelId="{5C934C4B-9CF2-408A-AA10-DD19BE69158C}">
      <dgm:prSet/>
      <dgm:spPr/>
      <dgm:t>
        <a:bodyPr/>
        <a:lstStyle/>
        <a:p>
          <a:r>
            <a:rPr lang="en-IN"/>
            <a:t>Use of Multiple Performance Metrics</a:t>
          </a:r>
          <a:endParaRPr lang="en-US"/>
        </a:p>
      </dgm:t>
    </dgm:pt>
    <dgm:pt modelId="{E009349C-42D1-4064-B8F1-B604D4B4283D}" type="parTrans" cxnId="{F426C6E7-349B-471F-8502-A89C3CE8A14B}">
      <dgm:prSet/>
      <dgm:spPr/>
      <dgm:t>
        <a:bodyPr/>
        <a:lstStyle/>
        <a:p>
          <a:endParaRPr lang="en-US"/>
        </a:p>
      </dgm:t>
    </dgm:pt>
    <dgm:pt modelId="{81F17A40-934F-433C-97E8-E42F544DF0CB}" type="sibTrans" cxnId="{F426C6E7-349B-471F-8502-A89C3CE8A14B}">
      <dgm:prSet/>
      <dgm:spPr/>
      <dgm:t>
        <a:bodyPr/>
        <a:lstStyle/>
        <a:p>
          <a:endParaRPr lang="en-US"/>
        </a:p>
      </dgm:t>
    </dgm:pt>
    <dgm:pt modelId="{13F8EB04-8C9A-4636-8C1A-1BEBD7AE016E}">
      <dgm:prSet/>
      <dgm:spPr/>
      <dgm:t>
        <a:bodyPr/>
        <a:lstStyle/>
        <a:p>
          <a:r>
            <a:rPr lang="en-IN"/>
            <a:t>Application of Cross-Validation</a:t>
          </a:r>
          <a:endParaRPr lang="en-US"/>
        </a:p>
      </dgm:t>
    </dgm:pt>
    <dgm:pt modelId="{19690973-0CA2-4AFA-AA14-87C1FFE92D91}" type="parTrans" cxnId="{6D8E3963-D2A1-4A69-B2AC-A6D6C1454914}">
      <dgm:prSet/>
      <dgm:spPr/>
      <dgm:t>
        <a:bodyPr/>
        <a:lstStyle/>
        <a:p>
          <a:endParaRPr lang="en-US"/>
        </a:p>
      </dgm:t>
    </dgm:pt>
    <dgm:pt modelId="{7A127974-EC31-4057-90AA-DAD6D17E32D2}" type="sibTrans" cxnId="{6D8E3963-D2A1-4A69-B2AC-A6D6C1454914}">
      <dgm:prSet/>
      <dgm:spPr/>
      <dgm:t>
        <a:bodyPr/>
        <a:lstStyle/>
        <a:p>
          <a:endParaRPr lang="en-US"/>
        </a:p>
      </dgm:t>
    </dgm:pt>
    <dgm:pt modelId="{3B9E1A13-7D06-420E-9257-A0B1181EF7F6}">
      <dgm:prSet/>
      <dgm:spPr/>
      <dgm:t>
        <a:bodyPr/>
        <a:lstStyle/>
        <a:p>
          <a:r>
            <a:rPr lang="en-IN"/>
            <a:t>Utilization of Learning Curves or Restricted Attacker Framework</a:t>
          </a:r>
          <a:endParaRPr lang="en-US"/>
        </a:p>
      </dgm:t>
    </dgm:pt>
    <dgm:pt modelId="{A59F15C7-0636-4BCA-9C98-79F381E7B580}" type="parTrans" cxnId="{BEA9DB6B-41B6-4B13-9D8E-A0AC744199EA}">
      <dgm:prSet/>
      <dgm:spPr/>
      <dgm:t>
        <a:bodyPr/>
        <a:lstStyle/>
        <a:p>
          <a:endParaRPr lang="en-US"/>
        </a:p>
      </dgm:t>
    </dgm:pt>
    <dgm:pt modelId="{0E56448C-008A-4193-AB9A-3234BFE2FCBF}" type="sibTrans" cxnId="{BEA9DB6B-41B6-4B13-9D8E-A0AC744199EA}">
      <dgm:prSet/>
      <dgm:spPr/>
      <dgm:t>
        <a:bodyPr/>
        <a:lstStyle/>
        <a:p>
          <a:endParaRPr lang="en-US"/>
        </a:p>
      </dgm:t>
    </dgm:pt>
    <dgm:pt modelId="{53A855DA-4084-4FFD-9884-60919C77C68E}">
      <dgm:prSet/>
      <dgm:spPr/>
      <dgm:t>
        <a:bodyPr/>
        <a:lstStyle/>
        <a:p>
          <a:r>
            <a:rPr lang="en-IN"/>
            <a:t>Identification of Sensitive Components</a:t>
          </a:r>
          <a:endParaRPr lang="en-US"/>
        </a:p>
      </dgm:t>
    </dgm:pt>
    <dgm:pt modelId="{2E8EDE99-0584-4E89-BAA5-A3E00A0A1A5A}" type="parTrans" cxnId="{CF77D473-B5DE-4942-AED6-EEC38B4C7726}">
      <dgm:prSet/>
      <dgm:spPr/>
      <dgm:t>
        <a:bodyPr/>
        <a:lstStyle/>
        <a:p>
          <a:endParaRPr lang="en-US"/>
        </a:p>
      </dgm:t>
    </dgm:pt>
    <dgm:pt modelId="{79573E74-F4FD-461F-AA1F-EEFD898DE3AA}" type="sibTrans" cxnId="{CF77D473-B5DE-4942-AED6-EEC38B4C7726}">
      <dgm:prSet/>
      <dgm:spPr/>
      <dgm:t>
        <a:bodyPr/>
        <a:lstStyle/>
        <a:p>
          <a:endParaRPr lang="en-US"/>
        </a:p>
      </dgm:t>
    </dgm:pt>
    <dgm:pt modelId="{73B11BAE-BB9F-4C53-B31B-67B0D7FC6FA3}">
      <dgm:prSet/>
      <dgm:spPr/>
      <dgm:t>
        <a:bodyPr/>
        <a:lstStyle/>
        <a:p>
          <a:r>
            <a:rPr lang="en-IN"/>
            <a:t>Quantification of Attacker Overhead</a:t>
          </a:r>
          <a:endParaRPr lang="en-US"/>
        </a:p>
      </dgm:t>
    </dgm:pt>
    <dgm:pt modelId="{7EBF09B4-452B-43B9-9CE9-5EB65502C44E}" type="parTrans" cxnId="{4C6D4B55-0824-4930-80B5-00E057905BC0}">
      <dgm:prSet/>
      <dgm:spPr/>
      <dgm:t>
        <a:bodyPr/>
        <a:lstStyle/>
        <a:p>
          <a:endParaRPr lang="en-US"/>
        </a:p>
      </dgm:t>
    </dgm:pt>
    <dgm:pt modelId="{99CB11C8-452B-47BD-8135-4F031C263475}" type="sibTrans" cxnId="{4C6D4B55-0824-4930-80B5-00E057905BC0}">
      <dgm:prSet/>
      <dgm:spPr/>
      <dgm:t>
        <a:bodyPr/>
        <a:lstStyle/>
        <a:p>
          <a:endParaRPr lang="en-US"/>
        </a:p>
      </dgm:t>
    </dgm:pt>
    <dgm:pt modelId="{DAD9F0F4-4DB9-49AB-834E-A54488F88407}">
      <dgm:prSet/>
      <dgm:spPr/>
      <dgm:t>
        <a:bodyPr/>
        <a:lstStyle/>
        <a:p>
          <a:r>
            <a:rPr lang="en-IN"/>
            <a:t>Publication of Experiments and Data</a:t>
          </a:r>
          <a:endParaRPr lang="en-US"/>
        </a:p>
      </dgm:t>
    </dgm:pt>
    <dgm:pt modelId="{18C6B095-66EF-4946-8FFA-F5F82BD5B0CD}" type="parTrans" cxnId="{D7AD4417-FC4D-48B6-9219-867CE6123424}">
      <dgm:prSet/>
      <dgm:spPr/>
      <dgm:t>
        <a:bodyPr/>
        <a:lstStyle/>
        <a:p>
          <a:endParaRPr lang="en-US"/>
        </a:p>
      </dgm:t>
    </dgm:pt>
    <dgm:pt modelId="{5614DE25-7887-4C2F-8F1D-331C01D33454}" type="sibTrans" cxnId="{D7AD4417-FC4D-48B6-9219-867CE6123424}">
      <dgm:prSet/>
      <dgm:spPr/>
      <dgm:t>
        <a:bodyPr/>
        <a:lstStyle/>
        <a:p>
          <a:endParaRPr lang="en-US"/>
        </a:p>
      </dgm:t>
    </dgm:pt>
    <dgm:pt modelId="{2C3DADDC-44EC-E940-B9CD-E68C90C6F3C5}" type="pres">
      <dgm:prSet presAssocID="{7F9C5BC1-161B-4EAD-89F0-F6FD4780B2C7}" presName="vert0" presStyleCnt="0">
        <dgm:presLayoutVars>
          <dgm:dir/>
          <dgm:animOne val="branch"/>
          <dgm:animLvl val="lvl"/>
        </dgm:presLayoutVars>
      </dgm:prSet>
      <dgm:spPr/>
    </dgm:pt>
    <dgm:pt modelId="{8E789B61-93B6-1C44-AD6E-848441C4CBCB}" type="pres">
      <dgm:prSet presAssocID="{68A8CBF4-D015-421E-A267-7B7D0C6175E2}" presName="thickLine" presStyleLbl="alignNode1" presStyleIdx="0" presStyleCnt="9"/>
      <dgm:spPr/>
    </dgm:pt>
    <dgm:pt modelId="{8B9656F6-E7D6-F24F-9C5C-222F271A93A2}" type="pres">
      <dgm:prSet presAssocID="{68A8CBF4-D015-421E-A267-7B7D0C6175E2}" presName="horz1" presStyleCnt="0"/>
      <dgm:spPr/>
    </dgm:pt>
    <dgm:pt modelId="{EE27645D-FD06-8148-B493-BD9FB5BEF4F8}" type="pres">
      <dgm:prSet presAssocID="{68A8CBF4-D015-421E-A267-7B7D0C6175E2}" presName="tx1" presStyleLbl="revTx" presStyleIdx="0" presStyleCnt="9"/>
      <dgm:spPr/>
    </dgm:pt>
    <dgm:pt modelId="{3EDE3CB0-D4AF-7E4B-9880-2C5B80973013}" type="pres">
      <dgm:prSet presAssocID="{68A8CBF4-D015-421E-A267-7B7D0C6175E2}" presName="vert1" presStyleCnt="0"/>
      <dgm:spPr/>
    </dgm:pt>
    <dgm:pt modelId="{D79F5096-995E-8346-A5C0-2BD0606B8273}" type="pres">
      <dgm:prSet presAssocID="{B3E0AD0B-0466-4A7E-A36C-0FC5C4C91124}" presName="thickLine" presStyleLbl="alignNode1" presStyleIdx="1" presStyleCnt="9"/>
      <dgm:spPr/>
    </dgm:pt>
    <dgm:pt modelId="{AF2E3285-81EE-124C-84EA-FC66F447519E}" type="pres">
      <dgm:prSet presAssocID="{B3E0AD0B-0466-4A7E-A36C-0FC5C4C91124}" presName="horz1" presStyleCnt="0"/>
      <dgm:spPr/>
    </dgm:pt>
    <dgm:pt modelId="{40347980-6E57-3D45-A5B3-933062B0FC81}" type="pres">
      <dgm:prSet presAssocID="{B3E0AD0B-0466-4A7E-A36C-0FC5C4C91124}" presName="tx1" presStyleLbl="revTx" presStyleIdx="1" presStyleCnt="9"/>
      <dgm:spPr/>
    </dgm:pt>
    <dgm:pt modelId="{7F9F4275-9107-B140-8CAF-AC6818B57B48}" type="pres">
      <dgm:prSet presAssocID="{B3E0AD0B-0466-4A7E-A36C-0FC5C4C91124}" presName="vert1" presStyleCnt="0"/>
      <dgm:spPr/>
    </dgm:pt>
    <dgm:pt modelId="{D9A0DCE9-8C74-D149-A645-DE1C742E5E9A}" type="pres">
      <dgm:prSet presAssocID="{F772CA42-8D01-472B-9DB3-C08CB8C78B89}" presName="thickLine" presStyleLbl="alignNode1" presStyleIdx="2" presStyleCnt="9"/>
      <dgm:spPr/>
    </dgm:pt>
    <dgm:pt modelId="{198EAD18-5751-2542-8831-A2B33D5968B9}" type="pres">
      <dgm:prSet presAssocID="{F772CA42-8D01-472B-9DB3-C08CB8C78B89}" presName="horz1" presStyleCnt="0"/>
      <dgm:spPr/>
    </dgm:pt>
    <dgm:pt modelId="{C7370A7B-AC06-C841-8665-A1DFC76D6D4A}" type="pres">
      <dgm:prSet presAssocID="{F772CA42-8D01-472B-9DB3-C08CB8C78B89}" presName="tx1" presStyleLbl="revTx" presStyleIdx="2" presStyleCnt="9"/>
      <dgm:spPr/>
    </dgm:pt>
    <dgm:pt modelId="{356CE376-7A44-724E-ADC4-9E88D15E7494}" type="pres">
      <dgm:prSet presAssocID="{F772CA42-8D01-472B-9DB3-C08CB8C78B89}" presName="vert1" presStyleCnt="0"/>
      <dgm:spPr/>
    </dgm:pt>
    <dgm:pt modelId="{FC95704B-075D-4C42-A6FF-05CA66533A86}" type="pres">
      <dgm:prSet presAssocID="{5C934C4B-9CF2-408A-AA10-DD19BE69158C}" presName="thickLine" presStyleLbl="alignNode1" presStyleIdx="3" presStyleCnt="9"/>
      <dgm:spPr/>
    </dgm:pt>
    <dgm:pt modelId="{7371139A-A43C-A94A-9081-13B6CE74CBD0}" type="pres">
      <dgm:prSet presAssocID="{5C934C4B-9CF2-408A-AA10-DD19BE69158C}" presName="horz1" presStyleCnt="0"/>
      <dgm:spPr/>
    </dgm:pt>
    <dgm:pt modelId="{BC2EEC34-B25D-CF47-8F6D-49A62E815EF4}" type="pres">
      <dgm:prSet presAssocID="{5C934C4B-9CF2-408A-AA10-DD19BE69158C}" presName="tx1" presStyleLbl="revTx" presStyleIdx="3" presStyleCnt="9"/>
      <dgm:spPr/>
    </dgm:pt>
    <dgm:pt modelId="{2334201A-2BCD-DC42-BB29-5913AE347376}" type="pres">
      <dgm:prSet presAssocID="{5C934C4B-9CF2-408A-AA10-DD19BE69158C}" presName="vert1" presStyleCnt="0"/>
      <dgm:spPr/>
    </dgm:pt>
    <dgm:pt modelId="{AF41DCA1-74AA-474D-99C1-1B03DC6C5BC7}" type="pres">
      <dgm:prSet presAssocID="{13F8EB04-8C9A-4636-8C1A-1BEBD7AE016E}" presName="thickLine" presStyleLbl="alignNode1" presStyleIdx="4" presStyleCnt="9"/>
      <dgm:spPr/>
    </dgm:pt>
    <dgm:pt modelId="{638B29FC-E50D-2F45-9642-6EEC0783CAE0}" type="pres">
      <dgm:prSet presAssocID="{13F8EB04-8C9A-4636-8C1A-1BEBD7AE016E}" presName="horz1" presStyleCnt="0"/>
      <dgm:spPr/>
    </dgm:pt>
    <dgm:pt modelId="{46ABDDAB-AC80-C645-9AE0-F74C73B5B1DA}" type="pres">
      <dgm:prSet presAssocID="{13F8EB04-8C9A-4636-8C1A-1BEBD7AE016E}" presName="tx1" presStyleLbl="revTx" presStyleIdx="4" presStyleCnt="9"/>
      <dgm:spPr/>
    </dgm:pt>
    <dgm:pt modelId="{8566F6DC-79FE-B74F-948F-BAF330C986D9}" type="pres">
      <dgm:prSet presAssocID="{13F8EB04-8C9A-4636-8C1A-1BEBD7AE016E}" presName="vert1" presStyleCnt="0"/>
      <dgm:spPr/>
    </dgm:pt>
    <dgm:pt modelId="{1383681C-C036-D44D-9318-73308D5ABFE4}" type="pres">
      <dgm:prSet presAssocID="{3B9E1A13-7D06-420E-9257-A0B1181EF7F6}" presName="thickLine" presStyleLbl="alignNode1" presStyleIdx="5" presStyleCnt="9"/>
      <dgm:spPr/>
    </dgm:pt>
    <dgm:pt modelId="{DFC388EA-C41C-B14E-A562-B038368EC54C}" type="pres">
      <dgm:prSet presAssocID="{3B9E1A13-7D06-420E-9257-A0B1181EF7F6}" presName="horz1" presStyleCnt="0"/>
      <dgm:spPr/>
    </dgm:pt>
    <dgm:pt modelId="{08102AB3-0F79-434B-813E-90715940838B}" type="pres">
      <dgm:prSet presAssocID="{3B9E1A13-7D06-420E-9257-A0B1181EF7F6}" presName="tx1" presStyleLbl="revTx" presStyleIdx="5" presStyleCnt="9"/>
      <dgm:spPr/>
    </dgm:pt>
    <dgm:pt modelId="{495CE008-E361-9E40-A90C-66E86E68BAF0}" type="pres">
      <dgm:prSet presAssocID="{3B9E1A13-7D06-420E-9257-A0B1181EF7F6}" presName="vert1" presStyleCnt="0"/>
      <dgm:spPr/>
    </dgm:pt>
    <dgm:pt modelId="{2B3FFA4B-C4B5-7F45-9B79-A38D2A47DD59}" type="pres">
      <dgm:prSet presAssocID="{53A855DA-4084-4FFD-9884-60919C77C68E}" presName="thickLine" presStyleLbl="alignNode1" presStyleIdx="6" presStyleCnt="9"/>
      <dgm:spPr/>
    </dgm:pt>
    <dgm:pt modelId="{3C28EF5A-FD80-FE4B-8BDC-CEEE8FDEC39E}" type="pres">
      <dgm:prSet presAssocID="{53A855DA-4084-4FFD-9884-60919C77C68E}" presName="horz1" presStyleCnt="0"/>
      <dgm:spPr/>
    </dgm:pt>
    <dgm:pt modelId="{B46BE1A1-3353-904F-97A1-0ACF13B18487}" type="pres">
      <dgm:prSet presAssocID="{53A855DA-4084-4FFD-9884-60919C77C68E}" presName="tx1" presStyleLbl="revTx" presStyleIdx="6" presStyleCnt="9"/>
      <dgm:spPr/>
    </dgm:pt>
    <dgm:pt modelId="{462297B5-4386-494E-AFED-53ECC8C4DCD9}" type="pres">
      <dgm:prSet presAssocID="{53A855DA-4084-4FFD-9884-60919C77C68E}" presName="vert1" presStyleCnt="0"/>
      <dgm:spPr/>
    </dgm:pt>
    <dgm:pt modelId="{16C995BC-F07B-1041-8B8F-909C866241BC}" type="pres">
      <dgm:prSet presAssocID="{73B11BAE-BB9F-4C53-B31B-67B0D7FC6FA3}" presName="thickLine" presStyleLbl="alignNode1" presStyleIdx="7" presStyleCnt="9"/>
      <dgm:spPr/>
    </dgm:pt>
    <dgm:pt modelId="{B82F9275-B283-9043-B474-4F04777E81A3}" type="pres">
      <dgm:prSet presAssocID="{73B11BAE-BB9F-4C53-B31B-67B0D7FC6FA3}" presName="horz1" presStyleCnt="0"/>
      <dgm:spPr/>
    </dgm:pt>
    <dgm:pt modelId="{5920F508-4C99-AB40-84BA-328FB3BA063B}" type="pres">
      <dgm:prSet presAssocID="{73B11BAE-BB9F-4C53-B31B-67B0D7FC6FA3}" presName="tx1" presStyleLbl="revTx" presStyleIdx="7" presStyleCnt="9"/>
      <dgm:spPr/>
    </dgm:pt>
    <dgm:pt modelId="{DA02820A-59DF-2A47-85A5-6A0C32046C0A}" type="pres">
      <dgm:prSet presAssocID="{73B11BAE-BB9F-4C53-B31B-67B0D7FC6FA3}" presName="vert1" presStyleCnt="0"/>
      <dgm:spPr/>
    </dgm:pt>
    <dgm:pt modelId="{002D6DB4-4E4E-B34D-A047-B10ACFA8DDE8}" type="pres">
      <dgm:prSet presAssocID="{DAD9F0F4-4DB9-49AB-834E-A54488F88407}" presName="thickLine" presStyleLbl="alignNode1" presStyleIdx="8" presStyleCnt="9"/>
      <dgm:spPr/>
    </dgm:pt>
    <dgm:pt modelId="{B2689B8D-BFE5-B44B-BFF0-9F1A59413889}" type="pres">
      <dgm:prSet presAssocID="{DAD9F0F4-4DB9-49AB-834E-A54488F88407}" presName="horz1" presStyleCnt="0"/>
      <dgm:spPr/>
    </dgm:pt>
    <dgm:pt modelId="{F9D14729-039C-EC4D-B601-1963EB6577C2}" type="pres">
      <dgm:prSet presAssocID="{DAD9F0F4-4DB9-49AB-834E-A54488F88407}" presName="tx1" presStyleLbl="revTx" presStyleIdx="8" presStyleCnt="9"/>
      <dgm:spPr/>
    </dgm:pt>
    <dgm:pt modelId="{1AB0BAFF-044E-CC41-9321-428E773E6154}" type="pres">
      <dgm:prSet presAssocID="{DAD9F0F4-4DB9-49AB-834E-A54488F88407}" presName="vert1" presStyleCnt="0"/>
      <dgm:spPr/>
    </dgm:pt>
  </dgm:ptLst>
  <dgm:cxnLst>
    <dgm:cxn modelId="{04674800-AE22-2743-B71B-D8BA9CDEBB09}" type="presOf" srcId="{68A8CBF4-D015-421E-A267-7B7D0C6175E2}" destId="{EE27645D-FD06-8148-B493-BD9FB5BEF4F8}" srcOrd="0" destOrd="0" presId="urn:microsoft.com/office/officeart/2008/layout/LinedList"/>
    <dgm:cxn modelId="{2D1CF00D-3197-F146-8E7B-4205A7F00E78}" type="presOf" srcId="{5C934C4B-9CF2-408A-AA10-DD19BE69158C}" destId="{BC2EEC34-B25D-CF47-8F6D-49A62E815EF4}" srcOrd="0" destOrd="0" presId="urn:microsoft.com/office/officeart/2008/layout/LinedList"/>
    <dgm:cxn modelId="{D7AD4417-FC4D-48B6-9219-867CE6123424}" srcId="{7F9C5BC1-161B-4EAD-89F0-F6FD4780B2C7}" destId="{DAD9F0F4-4DB9-49AB-834E-A54488F88407}" srcOrd="8" destOrd="0" parTransId="{18C6B095-66EF-4946-8FFA-F5F82BD5B0CD}" sibTransId="{5614DE25-7887-4C2F-8F1D-331C01D33454}"/>
    <dgm:cxn modelId="{EA1AB520-F6F5-4827-8FEE-9C90C08B3197}" srcId="{7F9C5BC1-161B-4EAD-89F0-F6FD4780B2C7}" destId="{B3E0AD0B-0466-4A7E-A36C-0FC5C4C91124}" srcOrd="1" destOrd="0" parTransId="{182DCE68-12BD-4600-82DE-ED164DF1346C}" sibTransId="{1D7BF521-3103-4B79-8475-C07E80BB4010}"/>
    <dgm:cxn modelId="{55E70A2E-3CE6-DC46-8E1F-DAC56392CCC6}" type="presOf" srcId="{73B11BAE-BB9F-4C53-B31B-67B0D7FC6FA3}" destId="{5920F508-4C99-AB40-84BA-328FB3BA063B}" srcOrd="0" destOrd="0" presId="urn:microsoft.com/office/officeart/2008/layout/LinedList"/>
    <dgm:cxn modelId="{BA946342-C05F-394A-911D-E96CE7447696}" type="presOf" srcId="{13F8EB04-8C9A-4636-8C1A-1BEBD7AE016E}" destId="{46ABDDAB-AC80-C645-9AE0-F74C73B5B1DA}" srcOrd="0" destOrd="0" presId="urn:microsoft.com/office/officeart/2008/layout/LinedList"/>
    <dgm:cxn modelId="{4C6D4B55-0824-4930-80B5-00E057905BC0}" srcId="{7F9C5BC1-161B-4EAD-89F0-F6FD4780B2C7}" destId="{73B11BAE-BB9F-4C53-B31B-67B0D7FC6FA3}" srcOrd="7" destOrd="0" parTransId="{7EBF09B4-452B-43B9-9CE9-5EB65502C44E}" sibTransId="{99CB11C8-452B-47BD-8135-4F031C263475}"/>
    <dgm:cxn modelId="{6D8E3963-D2A1-4A69-B2AC-A6D6C1454914}" srcId="{7F9C5BC1-161B-4EAD-89F0-F6FD4780B2C7}" destId="{13F8EB04-8C9A-4636-8C1A-1BEBD7AE016E}" srcOrd="4" destOrd="0" parTransId="{19690973-0CA2-4AFA-AA14-87C1FFE92D91}" sibTransId="{7A127974-EC31-4057-90AA-DAD6D17E32D2}"/>
    <dgm:cxn modelId="{2F273C67-6162-4A4E-8B1C-E45C203E0FED}" srcId="{7F9C5BC1-161B-4EAD-89F0-F6FD4780B2C7}" destId="{68A8CBF4-D015-421E-A267-7B7D0C6175E2}" srcOrd="0" destOrd="0" parTransId="{6BA51CC3-5648-4B78-BFE7-3872FCEA673F}" sibTransId="{C14E5EAB-8DF9-48EC-BB51-66C1D5ED4345}"/>
    <dgm:cxn modelId="{F367356B-75EB-A349-A2CA-6BEF1EB02146}" type="presOf" srcId="{F772CA42-8D01-472B-9DB3-C08CB8C78B89}" destId="{C7370A7B-AC06-C841-8665-A1DFC76D6D4A}" srcOrd="0" destOrd="0" presId="urn:microsoft.com/office/officeart/2008/layout/LinedList"/>
    <dgm:cxn modelId="{BEA9DB6B-41B6-4B13-9D8E-A0AC744199EA}" srcId="{7F9C5BC1-161B-4EAD-89F0-F6FD4780B2C7}" destId="{3B9E1A13-7D06-420E-9257-A0B1181EF7F6}" srcOrd="5" destOrd="0" parTransId="{A59F15C7-0636-4BCA-9C98-79F381E7B580}" sibTransId="{0E56448C-008A-4193-AB9A-3234BFE2FCBF}"/>
    <dgm:cxn modelId="{3F185C72-09A8-BF46-BDCE-28B9821EF600}" type="presOf" srcId="{53A855DA-4084-4FFD-9884-60919C77C68E}" destId="{B46BE1A1-3353-904F-97A1-0ACF13B18487}" srcOrd="0" destOrd="0" presId="urn:microsoft.com/office/officeart/2008/layout/LinedList"/>
    <dgm:cxn modelId="{CF77D473-B5DE-4942-AED6-EEC38B4C7726}" srcId="{7F9C5BC1-161B-4EAD-89F0-F6FD4780B2C7}" destId="{53A855DA-4084-4FFD-9884-60919C77C68E}" srcOrd="6" destOrd="0" parTransId="{2E8EDE99-0584-4E89-BAA5-A3E00A0A1A5A}" sibTransId="{79573E74-F4FD-461F-AA1F-EEFD898DE3AA}"/>
    <dgm:cxn modelId="{F95DCE81-B112-0047-A074-5F4ABA518951}" type="presOf" srcId="{B3E0AD0B-0466-4A7E-A36C-0FC5C4C91124}" destId="{40347980-6E57-3D45-A5B3-933062B0FC81}" srcOrd="0" destOrd="0" presId="urn:microsoft.com/office/officeart/2008/layout/LinedList"/>
    <dgm:cxn modelId="{9F9D728E-1BA3-4956-ABED-B98FE7EE954A}" srcId="{7F9C5BC1-161B-4EAD-89F0-F6FD4780B2C7}" destId="{F772CA42-8D01-472B-9DB3-C08CB8C78B89}" srcOrd="2" destOrd="0" parTransId="{880605E7-BA1F-4503-BB32-684D78F5B0C6}" sibTransId="{860F81D2-AA56-4E73-B2C2-BE94FD0F83B0}"/>
    <dgm:cxn modelId="{E926629D-6FE3-3141-BD5D-7F13DB576044}" type="presOf" srcId="{3B9E1A13-7D06-420E-9257-A0B1181EF7F6}" destId="{08102AB3-0F79-434B-813E-90715940838B}" srcOrd="0" destOrd="0" presId="urn:microsoft.com/office/officeart/2008/layout/LinedList"/>
    <dgm:cxn modelId="{F426C6E7-349B-471F-8502-A89C3CE8A14B}" srcId="{7F9C5BC1-161B-4EAD-89F0-F6FD4780B2C7}" destId="{5C934C4B-9CF2-408A-AA10-DD19BE69158C}" srcOrd="3" destOrd="0" parTransId="{E009349C-42D1-4064-B8F1-B604D4B4283D}" sibTransId="{81F17A40-934F-433C-97E8-E42F544DF0CB}"/>
    <dgm:cxn modelId="{96F302F8-49E8-734C-9841-64B80D661ECE}" type="presOf" srcId="{7F9C5BC1-161B-4EAD-89F0-F6FD4780B2C7}" destId="{2C3DADDC-44EC-E940-B9CD-E68C90C6F3C5}" srcOrd="0" destOrd="0" presId="urn:microsoft.com/office/officeart/2008/layout/LinedList"/>
    <dgm:cxn modelId="{146EACFA-F12D-4744-B723-C6A70C309FF3}" type="presOf" srcId="{DAD9F0F4-4DB9-49AB-834E-A54488F88407}" destId="{F9D14729-039C-EC4D-B601-1963EB6577C2}" srcOrd="0" destOrd="0" presId="urn:microsoft.com/office/officeart/2008/layout/LinedList"/>
    <dgm:cxn modelId="{3DCBAE16-7AAE-B34E-8F5C-9703A1FC0A59}" type="presParOf" srcId="{2C3DADDC-44EC-E940-B9CD-E68C90C6F3C5}" destId="{8E789B61-93B6-1C44-AD6E-848441C4CBCB}" srcOrd="0" destOrd="0" presId="urn:microsoft.com/office/officeart/2008/layout/LinedList"/>
    <dgm:cxn modelId="{EBE3B615-FC27-494C-B5F1-83B15BF81521}" type="presParOf" srcId="{2C3DADDC-44EC-E940-B9CD-E68C90C6F3C5}" destId="{8B9656F6-E7D6-F24F-9C5C-222F271A93A2}" srcOrd="1" destOrd="0" presId="urn:microsoft.com/office/officeart/2008/layout/LinedList"/>
    <dgm:cxn modelId="{91A52558-3ED5-674E-A591-04859D23F544}" type="presParOf" srcId="{8B9656F6-E7D6-F24F-9C5C-222F271A93A2}" destId="{EE27645D-FD06-8148-B493-BD9FB5BEF4F8}" srcOrd="0" destOrd="0" presId="urn:microsoft.com/office/officeart/2008/layout/LinedList"/>
    <dgm:cxn modelId="{750BB14C-F009-A849-97E5-BD063ABAC664}" type="presParOf" srcId="{8B9656F6-E7D6-F24F-9C5C-222F271A93A2}" destId="{3EDE3CB0-D4AF-7E4B-9880-2C5B80973013}" srcOrd="1" destOrd="0" presId="urn:microsoft.com/office/officeart/2008/layout/LinedList"/>
    <dgm:cxn modelId="{0EF8B2AD-0E21-9A42-964C-DF96F5E79113}" type="presParOf" srcId="{2C3DADDC-44EC-E940-B9CD-E68C90C6F3C5}" destId="{D79F5096-995E-8346-A5C0-2BD0606B8273}" srcOrd="2" destOrd="0" presId="urn:microsoft.com/office/officeart/2008/layout/LinedList"/>
    <dgm:cxn modelId="{30C1D572-6022-2B43-851D-3A1DEFE4B283}" type="presParOf" srcId="{2C3DADDC-44EC-E940-B9CD-E68C90C6F3C5}" destId="{AF2E3285-81EE-124C-84EA-FC66F447519E}" srcOrd="3" destOrd="0" presId="urn:microsoft.com/office/officeart/2008/layout/LinedList"/>
    <dgm:cxn modelId="{44AD13DC-5E10-C34B-BB16-5A7C3CA0BD4E}" type="presParOf" srcId="{AF2E3285-81EE-124C-84EA-FC66F447519E}" destId="{40347980-6E57-3D45-A5B3-933062B0FC81}" srcOrd="0" destOrd="0" presId="urn:microsoft.com/office/officeart/2008/layout/LinedList"/>
    <dgm:cxn modelId="{DDF67562-EA7A-4F44-9245-AFF7042567AB}" type="presParOf" srcId="{AF2E3285-81EE-124C-84EA-FC66F447519E}" destId="{7F9F4275-9107-B140-8CAF-AC6818B57B48}" srcOrd="1" destOrd="0" presId="urn:microsoft.com/office/officeart/2008/layout/LinedList"/>
    <dgm:cxn modelId="{CE9CF51D-2B67-1044-847B-E465A8EC181E}" type="presParOf" srcId="{2C3DADDC-44EC-E940-B9CD-E68C90C6F3C5}" destId="{D9A0DCE9-8C74-D149-A645-DE1C742E5E9A}" srcOrd="4" destOrd="0" presId="urn:microsoft.com/office/officeart/2008/layout/LinedList"/>
    <dgm:cxn modelId="{7641950D-133F-D64C-ABF1-3F164C096E14}" type="presParOf" srcId="{2C3DADDC-44EC-E940-B9CD-E68C90C6F3C5}" destId="{198EAD18-5751-2542-8831-A2B33D5968B9}" srcOrd="5" destOrd="0" presId="urn:microsoft.com/office/officeart/2008/layout/LinedList"/>
    <dgm:cxn modelId="{933209E4-55DC-3242-B4AC-8D3A9A5F4769}" type="presParOf" srcId="{198EAD18-5751-2542-8831-A2B33D5968B9}" destId="{C7370A7B-AC06-C841-8665-A1DFC76D6D4A}" srcOrd="0" destOrd="0" presId="urn:microsoft.com/office/officeart/2008/layout/LinedList"/>
    <dgm:cxn modelId="{12068970-CD8A-E844-9E7E-C231BC6D2905}" type="presParOf" srcId="{198EAD18-5751-2542-8831-A2B33D5968B9}" destId="{356CE376-7A44-724E-ADC4-9E88D15E7494}" srcOrd="1" destOrd="0" presId="urn:microsoft.com/office/officeart/2008/layout/LinedList"/>
    <dgm:cxn modelId="{A122D95B-272E-7C4C-A780-D0D35DC72737}" type="presParOf" srcId="{2C3DADDC-44EC-E940-B9CD-E68C90C6F3C5}" destId="{FC95704B-075D-4C42-A6FF-05CA66533A86}" srcOrd="6" destOrd="0" presId="urn:microsoft.com/office/officeart/2008/layout/LinedList"/>
    <dgm:cxn modelId="{B0AB002B-05E4-3041-B001-6116009BE961}" type="presParOf" srcId="{2C3DADDC-44EC-E940-B9CD-E68C90C6F3C5}" destId="{7371139A-A43C-A94A-9081-13B6CE74CBD0}" srcOrd="7" destOrd="0" presId="urn:microsoft.com/office/officeart/2008/layout/LinedList"/>
    <dgm:cxn modelId="{A40DBD52-181F-BB41-A8AB-1E16F73B6128}" type="presParOf" srcId="{7371139A-A43C-A94A-9081-13B6CE74CBD0}" destId="{BC2EEC34-B25D-CF47-8F6D-49A62E815EF4}" srcOrd="0" destOrd="0" presId="urn:microsoft.com/office/officeart/2008/layout/LinedList"/>
    <dgm:cxn modelId="{4034F1B5-549B-1E4B-B3DE-90778BFE865F}" type="presParOf" srcId="{7371139A-A43C-A94A-9081-13B6CE74CBD0}" destId="{2334201A-2BCD-DC42-BB29-5913AE347376}" srcOrd="1" destOrd="0" presId="urn:microsoft.com/office/officeart/2008/layout/LinedList"/>
    <dgm:cxn modelId="{536B7891-3BF9-D749-9996-CFFF0D771427}" type="presParOf" srcId="{2C3DADDC-44EC-E940-B9CD-E68C90C6F3C5}" destId="{AF41DCA1-74AA-474D-99C1-1B03DC6C5BC7}" srcOrd="8" destOrd="0" presId="urn:microsoft.com/office/officeart/2008/layout/LinedList"/>
    <dgm:cxn modelId="{11EAA224-8E2D-464B-8F54-D598BE9883B2}" type="presParOf" srcId="{2C3DADDC-44EC-E940-B9CD-E68C90C6F3C5}" destId="{638B29FC-E50D-2F45-9642-6EEC0783CAE0}" srcOrd="9" destOrd="0" presId="urn:microsoft.com/office/officeart/2008/layout/LinedList"/>
    <dgm:cxn modelId="{89C5BCA1-2697-1C49-A999-D5A5E3A337BA}" type="presParOf" srcId="{638B29FC-E50D-2F45-9642-6EEC0783CAE0}" destId="{46ABDDAB-AC80-C645-9AE0-F74C73B5B1DA}" srcOrd="0" destOrd="0" presId="urn:microsoft.com/office/officeart/2008/layout/LinedList"/>
    <dgm:cxn modelId="{C443A3E1-4793-2946-9842-DC9486295290}" type="presParOf" srcId="{638B29FC-E50D-2F45-9642-6EEC0783CAE0}" destId="{8566F6DC-79FE-B74F-948F-BAF330C986D9}" srcOrd="1" destOrd="0" presId="urn:microsoft.com/office/officeart/2008/layout/LinedList"/>
    <dgm:cxn modelId="{99F9583D-597F-924D-8C82-3B57EF0DFDF2}" type="presParOf" srcId="{2C3DADDC-44EC-E940-B9CD-E68C90C6F3C5}" destId="{1383681C-C036-D44D-9318-73308D5ABFE4}" srcOrd="10" destOrd="0" presId="urn:microsoft.com/office/officeart/2008/layout/LinedList"/>
    <dgm:cxn modelId="{59E6611B-AA1B-F242-AD16-8FEC9177E4D3}" type="presParOf" srcId="{2C3DADDC-44EC-E940-B9CD-E68C90C6F3C5}" destId="{DFC388EA-C41C-B14E-A562-B038368EC54C}" srcOrd="11" destOrd="0" presId="urn:microsoft.com/office/officeart/2008/layout/LinedList"/>
    <dgm:cxn modelId="{F67DC77C-2C02-A647-A0E1-B1F491EC33A2}" type="presParOf" srcId="{DFC388EA-C41C-B14E-A562-B038368EC54C}" destId="{08102AB3-0F79-434B-813E-90715940838B}" srcOrd="0" destOrd="0" presId="urn:microsoft.com/office/officeart/2008/layout/LinedList"/>
    <dgm:cxn modelId="{8142C4D7-ADFE-F74E-B096-67FF8DC91FF6}" type="presParOf" srcId="{DFC388EA-C41C-B14E-A562-B038368EC54C}" destId="{495CE008-E361-9E40-A90C-66E86E68BAF0}" srcOrd="1" destOrd="0" presId="urn:microsoft.com/office/officeart/2008/layout/LinedList"/>
    <dgm:cxn modelId="{1678B1BF-80EA-CE4A-A3F2-E5100968A53C}" type="presParOf" srcId="{2C3DADDC-44EC-E940-B9CD-E68C90C6F3C5}" destId="{2B3FFA4B-C4B5-7F45-9B79-A38D2A47DD59}" srcOrd="12" destOrd="0" presId="urn:microsoft.com/office/officeart/2008/layout/LinedList"/>
    <dgm:cxn modelId="{9CDCD01E-491F-7E4C-A91B-1B5C78448060}" type="presParOf" srcId="{2C3DADDC-44EC-E940-B9CD-E68C90C6F3C5}" destId="{3C28EF5A-FD80-FE4B-8BDC-CEEE8FDEC39E}" srcOrd="13" destOrd="0" presId="urn:microsoft.com/office/officeart/2008/layout/LinedList"/>
    <dgm:cxn modelId="{8D74D713-1BD5-604B-8096-AC5E58690F0C}" type="presParOf" srcId="{3C28EF5A-FD80-FE4B-8BDC-CEEE8FDEC39E}" destId="{B46BE1A1-3353-904F-97A1-0ACF13B18487}" srcOrd="0" destOrd="0" presId="urn:microsoft.com/office/officeart/2008/layout/LinedList"/>
    <dgm:cxn modelId="{82CB521E-692D-3448-94BA-AEE712103310}" type="presParOf" srcId="{3C28EF5A-FD80-FE4B-8BDC-CEEE8FDEC39E}" destId="{462297B5-4386-494E-AFED-53ECC8C4DCD9}" srcOrd="1" destOrd="0" presId="urn:microsoft.com/office/officeart/2008/layout/LinedList"/>
    <dgm:cxn modelId="{D18B8948-5FFF-4D47-91B9-8C339F2A6CD5}" type="presParOf" srcId="{2C3DADDC-44EC-E940-B9CD-E68C90C6F3C5}" destId="{16C995BC-F07B-1041-8B8F-909C866241BC}" srcOrd="14" destOrd="0" presId="urn:microsoft.com/office/officeart/2008/layout/LinedList"/>
    <dgm:cxn modelId="{ED7C6C39-EFB4-524F-8ABE-538D29A42838}" type="presParOf" srcId="{2C3DADDC-44EC-E940-B9CD-E68C90C6F3C5}" destId="{B82F9275-B283-9043-B474-4F04777E81A3}" srcOrd="15" destOrd="0" presId="urn:microsoft.com/office/officeart/2008/layout/LinedList"/>
    <dgm:cxn modelId="{D143F113-F03B-3F44-B94A-7926747870E6}" type="presParOf" srcId="{B82F9275-B283-9043-B474-4F04777E81A3}" destId="{5920F508-4C99-AB40-84BA-328FB3BA063B}" srcOrd="0" destOrd="0" presId="urn:microsoft.com/office/officeart/2008/layout/LinedList"/>
    <dgm:cxn modelId="{95D7C25A-C61C-654C-901F-7EDD4D05C822}" type="presParOf" srcId="{B82F9275-B283-9043-B474-4F04777E81A3}" destId="{DA02820A-59DF-2A47-85A5-6A0C32046C0A}" srcOrd="1" destOrd="0" presId="urn:microsoft.com/office/officeart/2008/layout/LinedList"/>
    <dgm:cxn modelId="{0F588F34-0E37-FE41-8065-ED20D0046707}" type="presParOf" srcId="{2C3DADDC-44EC-E940-B9CD-E68C90C6F3C5}" destId="{002D6DB4-4E4E-B34D-A047-B10ACFA8DDE8}" srcOrd="16" destOrd="0" presId="urn:microsoft.com/office/officeart/2008/layout/LinedList"/>
    <dgm:cxn modelId="{7E91F76D-4A72-4244-BC6C-BA82A796B218}" type="presParOf" srcId="{2C3DADDC-44EC-E940-B9CD-E68C90C6F3C5}" destId="{B2689B8D-BFE5-B44B-BFF0-9F1A59413889}" srcOrd="17" destOrd="0" presId="urn:microsoft.com/office/officeart/2008/layout/LinedList"/>
    <dgm:cxn modelId="{CB8E2ABD-54DE-394A-9233-0005878B2F87}" type="presParOf" srcId="{B2689B8D-BFE5-B44B-BFF0-9F1A59413889}" destId="{F9D14729-039C-EC4D-B601-1963EB6577C2}" srcOrd="0" destOrd="0" presId="urn:microsoft.com/office/officeart/2008/layout/LinedList"/>
    <dgm:cxn modelId="{B46F16F9-7E86-3240-A0F5-37BD6A5EFE13}" type="presParOf" srcId="{B2689B8D-BFE5-B44B-BFF0-9F1A59413889}" destId="{1AB0BAFF-044E-CC41-9321-428E773E6154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9EF7CB-74A7-BE40-AAF0-9E8EBB3E7C91}">
      <dsp:nvSpPr>
        <dsp:cNvPr id="0" name=""/>
        <dsp:cNvSpPr/>
      </dsp:nvSpPr>
      <dsp:spPr>
        <a:xfrm>
          <a:off x="0" y="1675499"/>
          <a:ext cx="5623795" cy="1033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6933514-7525-3E44-8FF0-5A0E43BCFC5F}">
      <dsp:nvSpPr>
        <dsp:cNvPr id="0" name=""/>
        <dsp:cNvSpPr/>
      </dsp:nvSpPr>
      <dsp:spPr>
        <a:xfrm>
          <a:off x="281189" y="1070339"/>
          <a:ext cx="3936657" cy="121032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796" tIns="0" rIns="148796" bIns="0" numCol="1" spcCol="1270" anchor="ctr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4100" i="1" kern="1200"/>
            <a:t>Profiling SCA</a:t>
          </a:r>
          <a:endParaRPr lang="en-US" sz="4100" kern="1200"/>
        </a:p>
      </dsp:txBody>
      <dsp:txXfrm>
        <a:off x="340272" y="1129422"/>
        <a:ext cx="3818491" cy="1092154"/>
      </dsp:txXfrm>
    </dsp:sp>
    <dsp:sp modelId="{B84D5015-A240-744A-8C28-5F1A989D78C6}">
      <dsp:nvSpPr>
        <dsp:cNvPr id="0" name=""/>
        <dsp:cNvSpPr/>
      </dsp:nvSpPr>
      <dsp:spPr>
        <a:xfrm>
          <a:off x="0" y="3535259"/>
          <a:ext cx="5623795" cy="1033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47C5161-9FA7-784A-838F-5277323D5378}">
      <dsp:nvSpPr>
        <dsp:cNvPr id="0" name=""/>
        <dsp:cNvSpPr/>
      </dsp:nvSpPr>
      <dsp:spPr>
        <a:xfrm>
          <a:off x="281189" y="2930099"/>
          <a:ext cx="3936657" cy="121032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796" tIns="0" rIns="148796" bIns="0" numCol="1" spcCol="1270" anchor="ctr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4100" i="1" kern="1200"/>
            <a:t>Non-Profiling SCA</a:t>
          </a:r>
          <a:endParaRPr lang="en-US" sz="4100" kern="1200"/>
        </a:p>
      </dsp:txBody>
      <dsp:txXfrm>
        <a:off x="340272" y="2989182"/>
        <a:ext cx="3818491" cy="109215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315650-F251-D94C-B9B3-40298A69EEF3}">
      <dsp:nvSpPr>
        <dsp:cNvPr id="0" name=""/>
        <dsp:cNvSpPr/>
      </dsp:nvSpPr>
      <dsp:spPr>
        <a:xfrm>
          <a:off x="5376985" y="1596844"/>
          <a:ext cx="3069638" cy="73043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97769"/>
              </a:lnTo>
              <a:lnTo>
                <a:pt x="3069638" y="497769"/>
              </a:lnTo>
              <a:lnTo>
                <a:pt x="3069638" y="730434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EB3D7E5-0AE9-244E-B280-FB2719777C4E}">
      <dsp:nvSpPr>
        <dsp:cNvPr id="0" name=""/>
        <dsp:cNvSpPr/>
      </dsp:nvSpPr>
      <dsp:spPr>
        <a:xfrm>
          <a:off x="5331265" y="1596844"/>
          <a:ext cx="91440" cy="730434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730434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DA316B6-DC43-E742-A2E7-1D1B2968B66B}">
      <dsp:nvSpPr>
        <dsp:cNvPr id="0" name=""/>
        <dsp:cNvSpPr/>
      </dsp:nvSpPr>
      <dsp:spPr>
        <a:xfrm>
          <a:off x="2307346" y="1596844"/>
          <a:ext cx="3069638" cy="730434"/>
        </a:xfrm>
        <a:custGeom>
          <a:avLst/>
          <a:gdLst/>
          <a:ahLst/>
          <a:cxnLst/>
          <a:rect l="0" t="0" r="0" b="0"/>
          <a:pathLst>
            <a:path>
              <a:moveTo>
                <a:pt x="3069638" y="0"/>
              </a:moveTo>
              <a:lnTo>
                <a:pt x="3069638" y="497769"/>
              </a:lnTo>
              <a:lnTo>
                <a:pt x="0" y="497769"/>
              </a:lnTo>
              <a:lnTo>
                <a:pt x="0" y="730434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0C59B05-551E-DE4F-AD68-DC80925C6CB1}">
      <dsp:nvSpPr>
        <dsp:cNvPr id="0" name=""/>
        <dsp:cNvSpPr/>
      </dsp:nvSpPr>
      <dsp:spPr>
        <a:xfrm>
          <a:off x="4121224" y="2027"/>
          <a:ext cx="2511522" cy="159481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9214A4F-25CD-3E4F-8D3F-C8BE9ED71D79}">
      <dsp:nvSpPr>
        <dsp:cNvPr id="0" name=""/>
        <dsp:cNvSpPr/>
      </dsp:nvSpPr>
      <dsp:spPr>
        <a:xfrm>
          <a:off x="4400282" y="267133"/>
          <a:ext cx="2511522" cy="159481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i="1" kern="1200" dirty="0"/>
            <a:t>Types of ML Used for SCA</a:t>
          </a:r>
          <a:endParaRPr lang="en-US" sz="2800" kern="1200" dirty="0"/>
        </a:p>
      </dsp:txBody>
      <dsp:txXfrm>
        <a:off x="4446993" y="313844"/>
        <a:ext cx="2418100" cy="1501394"/>
      </dsp:txXfrm>
    </dsp:sp>
    <dsp:sp modelId="{7AB1CB5F-7A65-CD45-AFF9-F23A9F72B6F7}">
      <dsp:nvSpPr>
        <dsp:cNvPr id="0" name=""/>
        <dsp:cNvSpPr/>
      </dsp:nvSpPr>
      <dsp:spPr>
        <a:xfrm>
          <a:off x="1051585" y="2327279"/>
          <a:ext cx="2511522" cy="1594816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C98215D-350D-4E48-A7F1-9F1343CCC097}">
      <dsp:nvSpPr>
        <dsp:cNvPr id="0" name=""/>
        <dsp:cNvSpPr/>
      </dsp:nvSpPr>
      <dsp:spPr>
        <a:xfrm>
          <a:off x="1330643" y="2592384"/>
          <a:ext cx="2511522" cy="159481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i="1" kern="1200"/>
            <a:t>Supervised ML Techniques</a:t>
          </a:r>
          <a:endParaRPr lang="en-US" sz="2800" kern="1200"/>
        </a:p>
      </dsp:txBody>
      <dsp:txXfrm>
        <a:off x="1377354" y="2639095"/>
        <a:ext cx="2418100" cy="1501394"/>
      </dsp:txXfrm>
    </dsp:sp>
    <dsp:sp modelId="{F78DC98C-E5AD-4842-B000-60CFB3549A01}">
      <dsp:nvSpPr>
        <dsp:cNvPr id="0" name=""/>
        <dsp:cNvSpPr/>
      </dsp:nvSpPr>
      <dsp:spPr>
        <a:xfrm>
          <a:off x="4121224" y="2327279"/>
          <a:ext cx="2511522" cy="1594816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422889-9D65-B44B-8B2D-6DA3C0BA8385}">
      <dsp:nvSpPr>
        <dsp:cNvPr id="0" name=""/>
        <dsp:cNvSpPr/>
      </dsp:nvSpPr>
      <dsp:spPr>
        <a:xfrm>
          <a:off x="4400282" y="2592384"/>
          <a:ext cx="2511522" cy="159481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i="1" kern="1200" dirty="0"/>
            <a:t>Unsupervised ML Techniques</a:t>
          </a:r>
          <a:endParaRPr lang="en-US" sz="2800" kern="1200" dirty="0"/>
        </a:p>
      </dsp:txBody>
      <dsp:txXfrm>
        <a:off x="4446993" y="2639095"/>
        <a:ext cx="2418100" cy="1501394"/>
      </dsp:txXfrm>
    </dsp:sp>
    <dsp:sp modelId="{10899103-2578-E14D-9C55-9EC24B6AFFA8}">
      <dsp:nvSpPr>
        <dsp:cNvPr id="0" name=""/>
        <dsp:cNvSpPr/>
      </dsp:nvSpPr>
      <dsp:spPr>
        <a:xfrm>
          <a:off x="7190862" y="2327279"/>
          <a:ext cx="2511522" cy="1594816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41CE926-5B20-0743-BAB0-792146A90A06}">
      <dsp:nvSpPr>
        <dsp:cNvPr id="0" name=""/>
        <dsp:cNvSpPr/>
      </dsp:nvSpPr>
      <dsp:spPr>
        <a:xfrm>
          <a:off x="7469920" y="2592384"/>
          <a:ext cx="2511522" cy="159481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i="1" kern="1200" dirty="0"/>
            <a:t>Semi-Supervised ML Techniques</a:t>
          </a:r>
          <a:endParaRPr lang="en-US" sz="2800" kern="1200" dirty="0"/>
        </a:p>
      </dsp:txBody>
      <dsp:txXfrm>
        <a:off x="7516631" y="2639095"/>
        <a:ext cx="2418100" cy="150139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701203-F66E-46C1-923C-692058C10EEA}">
      <dsp:nvSpPr>
        <dsp:cNvPr id="0" name=""/>
        <dsp:cNvSpPr/>
      </dsp:nvSpPr>
      <dsp:spPr>
        <a:xfrm>
          <a:off x="0" y="725"/>
          <a:ext cx="7240146" cy="169775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80A2840-73E6-48AC-8230-61BBD24505B9}">
      <dsp:nvSpPr>
        <dsp:cNvPr id="0" name=""/>
        <dsp:cNvSpPr/>
      </dsp:nvSpPr>
      <dsp:spPr>
        <a:xfrm>
          <a:off x="513571" y="382720"/>
          <a:ext cx="933766" cy="93376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727DA16-920D-4EB2-88A1-8D0DEF6B1701}">
      <dsp:nvSpPr>
        <dsp:cNvPr id="0" name=""/>
        <dsp:cNvSpPr/>
      </dsp:nvSpPr>
      <dsp:spPr>
        <a:xfrm>
          <a:off x="1960909" y="725"/>
          <a:ext cx="5279236" cy="16977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9679" tIns="179679" rIns="179679" bIns="179679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i="1" kern="1200"/>
            <a:t>Support Vector Machines:</a:t>
          </a:r>
          <a:endParaRPr lang="en-US" sz="2500" kern="1200"/>
        </a:p>
      </dsp:txBody>
      <dsp:txXfrm>
        <a:off x="1960909" y="725"/>
        <a:ext cx="5279236" cy="1697756"/>
      </dsp:txXfrm>
    </dsp:sp>
    <dsp:sp modelId="{3D397E0C-6B6D-4D23-AD04-729B5B16F015}">
      <dsp:nvSpPr>
        <dsp:cNvPr id="0" name=""/>
        <dsp:cNvSpPr/>
      </dsp:nvSpPr>
      <dsp:spPr>
        <a:xfrm>
          <a:off x="0" y="2122921"/>
          <a:ext cx="7240146" cy="169775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85085E8-076E-45C5-8B4C-EA08AF8C338F}">
      <dsp:nvSpPr>
        <dsp:cNvPr id="0" name=""/>
        <dsp:cNvSpPr/>
      </dsp:nvSpPr>
      <dsp:spPr>
        <a:xfrm>
          <a:off x="513571" y="2504916"/>
          <a:ext cx="933766" cy="93376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3076F8C-7027-468E-910A-846690DE7E8B}">
      <dsp:nvSpPr>
        <dsp:cNvPr id="0" name=""/>
        <dsp:cNvSpPr/>
      </dsp:nvSpPr>
      <dsp:spPr>
        <a:xfrm>
          <a:off x="1960909" y="2122921"/>
          <a:ext cx="5279236" cy="16977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9679" tIns="179679" rIns="179679" bIns="179679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i="1" kern="1200"/>
            <a:t>Random Forests:</a:t>
          </a:r>
          <a:endParaRPr lang="en-US" sz="2500" kern="1200"/>
        </a:p>
      </dsp:txBody>
      <dsp:txXfrm>
        <a:off x="1960909" y="2122921"/>
        <a:ext cx="5279236" cy="1697756"/>
      </dsp:txXfrm>
    </dsp:sp>
    <dsp:sp modelId="{7FC7C1C7-7C77-431B-BE10-C528ECA26662}">
      <dsp:nvSpPr>
        <dsp:cNvPr id="0" name=""/>
        <dsp:cNvSpPr/>
      </dsp:nvSpPr>
      <dsp:spPr>
        <a:xfrm>
          <a:off x="0" y="4245117"/>
          <a:ext cx="7240146" cy="169775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A7542B8-C8A8-4992-8936-AF84284E6E36}">
      <dsp:nvSpPr>
        <dsp:cNvPr id="0" name=""/>
        <dsp:cNvSpPr/>
      </dsp:nvSpPr>
      <dsp:spPr>
        <a:xfrm>
          <a:off x="513571" y="4627112"/>
          <a:ext cx="933766" cy="93376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9C54978-6359-44C6-9E14-269ECE5C3B5F}">
      <dsp:nvSpPr>
        <dsp:cNvPr id="0" name=""/>
        <dsp:cNvSpPr/>
      </dsp:nvSpPr>
      <dsp:spPr>
        <a:xfrm>
          <a:off x="1960909" y="4245117"/>
          <a:ext cx="5279236" cy="16977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9679" tIns="179679" rIns="179679" bIns="179679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i="1" kern="1200"/>
            <a:t>Naive Bayes:</a:t>
          </a:r>
          <a:endParaRPr lang="en-US" sz="2500" kern="1200"/>
        </a:p>
      </dsp:txBody>
      <dsp:txXfrm>
        <a:off x="1960909" y="4245117"/>
        <a:ext cx="5279236" cy="169775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AF2A5B-F646-4D3C-B1CD-F3E2254891F9}">
      <dsp:nvSpPr>
        <dsp:cNvPr id="0" name=""/>
        <dsp:cNvSpPr/>
      </dsp:nvSpPr>
      <dsp:spPr>
        <a:xfrm>
          <a:off x="0" y="513"/>
          <a:ext cx="10754630" cy="120179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1BA17C2-FDA3-498A-8527-019B94DF07FE}">
      <dsp:nvSpPr>
        <dsp:cNvPr id="0" name=""/>
        <dsp:cNvSpPr/>
      </dsp:nvSpPr>
      <dsp:spPr>
        <a:xfrm>
          <a:off x="363543" y="270917"/>
          <a:ext cx="660988" cy="66098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A00F9C-D792-42D3-B5CB-4DE512C0854B}">
      <dsp:nvSpPr>
        <dsp:cNvPr id="0" name=""/>
        <dsp:cNvSpPr/>
      </dsp:nvSpPr>
      <dsp:spPr>
        <a:xfrm>
          <a:off x="1388075" y="513"/>
          <a:ext cx="9366554" cy="12017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190" tIns="127190" rIns="127190" bIns="12719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i="1" kern="1200"/>
            <a:t>Multilayer Perceptron (MLP)</a:t>
          </a:r>
          <a:endParaRPr lang="en-US" sz="2500" kern="1200"/>
        </a:p>
      </dsp:txBody>
      <dsp:txXfrm>
        <a:off x="1388075" y="513"/>
        <a:ext cx="9366554" cy="1201796"/>
      </dsp:txXfrm>
    </dsp:sp>
    <dsp:sp modelId="{928D6C61-54A4-4EDE-A522-9E564CC232E4}">
      <dsp:nvSpPr>
        <dsp:cNvPr id="0" name=""/>
        <dsp:cNvSpPr/>
      </dsp:nvSpPr>
      <dsp:spPr>
        <a:xfrm>
          <a:off x="0" y="1502759"/>
          <a:ext cx="10754630" cy="120179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6B223E-6ADD-4B25-BEFB-E5415A396B0B}">
      <dsp:nvSpPr>
        <dsp:cNvPr id="0" name=""/>
        <dsp:cNvSpPr/>
      </dsp:nvSpPr>
      <dsp:spPr>
        <a:xfrm>
          <a:off x="363543" y="1773163"/>
          <a:ext cx="660988" cy="66098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64671A-AD2E-47DE-8EF2-18B745F1AF68}">
      <dsp:nvSpPr>
        <dsp:cNvPr id="0" name=""/>
        <dsp:cNvSpPr/>
      </dsp:nvSpPr>
      <dsp:spPr>
        <a:xfrm>
          <a:off x="1388075" y="1502759"/>
          <a:ext cx="9366554" cy="12017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190" tIns="127190" rIns="127190" bIns="12719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i="1" kern="1200" dirty="0"/>
            <a:t>Convolutional Neural Networks (CNNs)</a:t>
          </a:r>
          <a:endParaRPr lang="en-US" sz="2500" kern="1200" dirty="0"/>
        </a:p>
      </dsp:txBody>
      <dsp:txXfrm>
        <a:off x="1388075" y="1502759"/>
        <a:ext cx="9366554" cy="1201796"/>
      </dsp:txXfrm>
    </dsp:sp>
    <dsp:sp modelId="{B213EDF4-6805-4AD7-A228-5BF6008C95B7}">
      <dsp:nvSpPr>
        <dsp:cNvPr id="0" name=""/>
        <dsp:cNvSpPr/>
      </dsp:nvSpPr>
      <dsp:spPr>
        <a:xfrm>
          <a:off x="0" y="3005005"/>
          <a:ext cx="10754630" cy="120179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6035964-7AB0-4862-82FE-8DD306DB30FC}">
      <dsp:nvSpPr>
        <dsp:cNvPr id="0" name=""/>
        <dsp:cNvSpPr/>
      </dsp:nvSpPr>
      <dsp:spPr>
        <a:xfrm>
          <a:off x="363543" y="3275409"/>
          <a:ext cx="660988" cy="66098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87D069-5ECE-4615-9CD5-DCB9DDF79247}">
      <dsp:nvSpPr>
        <dsp:cNvPr id="0" name=""/>
        <dsp:cNvSpPr/>
      </dsp:nvSpPr>
      <dsp:spPr>
        <a:xfrm>
          <a:off x="1388075" y="3005005"/>
          <a:ext cx="9366554" cy="12017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190" tIns="127190" rIns="127190" bIns="12719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i="1" kern="1200"/>
            <a:t>Evaluation of DL Techniques in SCA</a:t>
          </a:r>
          <a:endParaRPr lang="en-US" sz="2500" kern="1200"/>
        </a:p>
      </dsp:txBody>
      <dsp:txXfrm>
        <a:off x="1388075" y="3005005"/>
        <a:ext cx="9366554" cy="120179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01815E-B479-374B-B0A7-49FF23DB80FD}">
      <dsp:nvSpPr>
        <dsp:cNvPr id="0" name=""/>
        <dsp:cNvSpPr/>
      </dsp:nvSpPr>
      <dsp:spPr>
        <a:xfrm>
          <a:off x="0" y="453055"/>
          <a:ext cx="6177516" cy="12636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000" b="1" i="0" kern="1200"/>
            <a:t>Regularisation Techniques in SCA</a:t>
          </a:r>
          <a:endParaRPr lang="en-US" sz="3000" kern="1200"/>
        </a:p>
      </dsp:txBody>
      <dsp:txXfrm>
        <a:off x="61684" y="514739"/>
        <a:ext cx="6054148" cy="1140232"/>
      </dsp:txXfrm>
    </dsp:sp>
    <dsp:sp modelId="{2DEA4F31-A5D1-F34E-B0FD-E6992ED63D1A}">
      <dsp:nvSpPr>
        <dsp:cNvPr id="0" name=""/>
        <dsp:cNvSpPr/>
      </dsp:nvSpPr>
      <dsp:spPr>
        <a:xfrm>
          <a:off x="0" y="1803055"/>
          <a:ext cx="6177516" cy="1263600"/>
        </a:xfrm>
        <a:prstGeom prst="roundRect">
          <a:avLst/>
        </a:prstGeom>
        <a:solidFill>
          <a:schemeClr val="accent2">
            <a:hueOff val="741739"/>
            <a:satOff val="-5041"/>
            <a:lumOff val="-137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000" b="1" i="0" kern="1200"/>
            <a:t>Hyper- Parameter Optimisation and Architectural Development</a:t>
          </a:r>
          <a:endParaRPr lang="en-US" sz="3000" kern="1200"/>
        </a:p>
      </dsp:txBody>
      <dsp:txXfrm>
        <a:off x="61684" y="1864739"/>
        <a:ext cx="6054148" cy="1140232"/>
      </dsp:txXfrm>
    </dsp:sp>
    <dsp:sp modelId="{1723576E-BB0A-DC41-8460-839A23046CAC}">
      <dsp:nvSpPr>
        <dsp:cNvPr id="0" name=""/>
        <dsp:cNvSpPr/>
      </dsp:nvSpPr>
      <dsp:spPr>
        <a:xfrm>
          <a:off x="0" y="3153055"/>
          <a:ext cx="6177516" cy="1263600"/>
        </a:xfrm>
        <a:prstGeom prst="roundRect">
          <a:avLst/>
        </a:prstGeom>
        <a:solidFill>
          <a:schemeClr val="accent2">
            <a:hueOff val="1483477"/>
            <a:satOff val="-10082"/>
            <a:lumOff val="-274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000" b="1" i="0" kern="1200"/>
            <a:t>Visualisation and Model Interpretability</a:t>
          </a:r>
          <a:endParaRPr lang="en-US" sz="3000" kern="1200"/>
        </a:p>
      </dsp:txBody>
      <dsp:txXfrm>
        <a:off x="61684" y="3214739"/>
        <a:ext cx="6054148" cy="114023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789B61-93B6-1C44-AD6E-848441C4CBCB}">
      <dsp:nvSpPr>
        <dsp:cNvPr id="0" name=""/>
        <dsp:cNvSpPr/>
      </dsp:nvSpPr>
      <dsp:spPr>
        <a:xfrm>
          <a:off x="0" y="511"/>
          <a:ext cx="11033029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E27645D-FD06-8148-B493-BD9FB5BEF4F8}">
      <dsp:nvSpPr>
        <dsp:cNvPr id="0" name=""/>
        <dsp:cNvSpPr/>
      </dsp:nvSpPr>
      <dsp:spPr>
        <a:xfrm>
          <a:off x="0" y="511"/>
          <a:ext cx="11033029" cy="4653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/>
            <a:t>Clarification of Preprocessing Techniques</a:t>
          </a:r>
          <a:endParaRPr lang="en-US" sz="2000" kern="1200"/>
        </a:p>
      </dsp:txBody>
      <dsp:txXfrm>
        <a:off x="0" y="511"/>
        <a:ext cx="11033029" cy="465356"/>
      </dsp:txXfrm>
    </dsp:sp>
    <dsp:sp modelId="{D79F5096-995E-8346-A5C0-2BD0606B8273}">
      <dsp:nvSpPr>
        <dsp:cNvPr id="0" name=""/>
        <dsp:cNvSpPr/>
      </dsp:nvSpPr>
      <dsp:spPr>
        <a:xfrm>
          <a:off x="0" y="465867"/>
          <a:ext cx="11033029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347980-6E57-3D45-A5B3-933062B0FC81}">
      <dsp:nvSpPr>
        <dsp:cNvPr id="0" name=""/>
        <dsp:cNvSpPr/>
      </dsp:nvSpPr>
      <dsp:spPr>
        <a:xfrm>
          <a:off x="0" y="465867"/>
          <a:ext cx="11033029" cy="4653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/>
            <a:t>Detailed Description of Hyperparameters</a:t>
          </a:r>
          <a:endParaRPr lang="en-US" sz="2000" kern="1200"/>
        </a:p>
      </dsp:txBody>
      <dsp:txXfrm>
        <a:off x="0" y="465867"/>
        <a:ext cx="11033029" cy="465356"/>
      </dsp:txXfrm>
    </dsp:sp>
    <dsp:sp modelId="{D9A0DCE9-8C74-D149-A645-DE1C742E5E9A}">
      <dsp:nvSpPr>
        <dsp:cNvPr id="0" name=""/>
        <dsp:cNvSpPr/>
      </dsp:nvSpPr>
      <dsp:spPr>
        <a:xfrm>
          <a:off x="0" y="931223"/>
          <a:ext cx="11033029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370A7B-AC06-C841-8665-A1DFC76D6D4A}">
      <dsp:nvSpPr>
        <dsp:cNvPr id="0" name=""/>
        <dsp:cNvSpPr/>
      </dsp:nvSpPr>
      <dsp:spPr>
        <a:xfrm>
          <a:off x="0" y="931223"/>
          <a:ext cx="11033029" cy="4653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/>
            <a:t>Explanation of Optimal Parameter Selection</a:t>
          </a:r>
          <a:endParaRPr lang="en-US" sz="2000" kern="1200"/>
        </a:p>
      </dsp:txBody>
      <dsp:txXfrm>
        <a:off x="0" y="931223"/>
        <a:ext cx="11033029" cy="465356"/>
      </dsp:txXfrm>
    </dsp:sp>
    <dsp:sp modelId="{FC95704B-075D-4C42-A6FF-05CA66533A86}">
      <dsp:nvSpPr>
        <dsp:cNvPr id="0" name=""/>
        <dsp:cNvSpPr/>
      </dsp:nvSpPr>
      <dsp:spPr>
        <a:xfrm>
          <a:off x="0" y="1396580"/>
          <a:ext cx="11033029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2EEC34-B25D-CF47-8F6D-49A62E815EF4}">
      <dsp:nvSpPr>
        <dsp:cNvPr id="0" name=""/>
        <dsp:cNvSpPr/>
      </dsp:nvSpPr>
      <dsp:spPr>
        <a:xfrm>
          <a:off x="0" y="1396580"/>
          <a:ext cx="11033029" cy="4653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/>
            <a:t>Use of Multiple Performance Metrics</a:t>
          </a:r>
          <a:endParaRPr lang="en-US" sz="2000" kern="1200"/>
        </a:p>
      </dsp:txBody>
      <dsp:txXfrm>
        <a:off x="0" y="1396580"/>
        <a:ext cx="11033029" cy="465356"/>
      </dsp:txXfrm>
    </dsp:sp>
    <dsp:sp modelId="{AF41DCA1-74AA-474D-99C1-1B03DC6C5BC7}">
      <dsp:nvSpPr>
        <dsp:cNvPr id="0" name=""/>
        <dsp:cNvSpPr/>
      </dsp:nvSpPr>
      <dsp:spPr>
        <a:xfrm>
          <a:off x="0" y="1861936"/>
          <a:ext cx="11033029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6ABDDAB-AC80-C645-9AE0-F74C73B5B1DA}">
      <dsp:nvSpPr>
        <dsp:cNvPr id="0" name=""/>
        <dsp:cNvSpPr/>
      </dsp:nvSpPr>
      <dsp:spPr>
        <a:xfrm>
          <a:off x="0" y="1861936"/>
          <a:ext cx="11033029" cy="4653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/>
            <a:t>Application of Cross-Validation</a:t>
          </a:r>
          <a:endParaRPr lang="en-US" sz="2000" kern="1200"/>
        </a:p>
      </dsp:txBody>
      <dsp:txXfrm>
        <a:off x="0" y="1861936"/>
        <a:ext cx="11033029" cy="465356"/>
      </dsp:txXfrm>
    </dsp:sp>
    <dsp:sp modelId="{1383681C-C036-D44D-9318-73308D5ABFE4}">
      <dsp:nvSpPr>
        <dsp:cNvPr id="0" name=""/>
        <dsp:cNvSpPr/>
      </dsp:nvSpPr>
      <dsp:spPr>
        <a:xfrm>
          <a:off x="0" y="2327292"/>
          <a:ext cx="11033029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102AB3-0F79-434B-813E-90715940838B}">
      <dsp:nvSpPr>
        <dsp:cNvPr id="0" name=""/>
        <dsp:cNvSpPr/>
      </dsp:nvSpPr>
      <dsp:spPr>
        <a:xfrm>
          <a:off x="0" y="2327292"/>
          <a:ext cx="11033029" cy="4653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/>
            <a:t>Utilization of Learning Curves or Restricted Attacker Framework</a:t>
          </a:r>
          <a:endParaRPr lang="en-US" sz="2000" kern="1200"/>
        </a:p>
      </dsp:txBody>
      <dsp:txXfrm>
        <a:off x="0" y="2327292"/>
        <a:ext cx="11033029" cy="465356"/>
      </dsp:txXfrm>
    </dsp:sp>
    <dsp:sp modelId="{2B3FFA4B-C4B5-7F45-9B79-A38D2A47DD59}">
      <dsp:nvSpPr>
        <dsp:cNvPr id="0" name=""/>
        <dsp:cNvSpPr/>
      </dsp:nvSpPr>
      <dsp:spPr>
        <a:xfrm>
          <a:off x="0" y="2792648"/>
          <a:ext cx="11033029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6BE1A1-3353-904F-97A1-0ACF13B18487}">
      <dsp:nvSpPr>
        <dsp:cNvPr id="0" name=""/>
        <dsp:cNvSpPr/>
      </dsp:nvSpPr>
      <dsp:spPr>
        <a:xfrm>
          <a:off x="0" y="2792648"/>
          <a:ext cx="11033029" cy="4653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/>
            <a:t>Identification of Sensitive Components</a:t>
          </a:r>
          <a:endParaRPr lang="en-US" sz="2000" kern="1200"/>
        </a:p>
      </dsp:txBody>
      <dsp:txXfrm>
        <a:off x="0" y="2792648"/>
        <a:ext cx="11033029" cy="465356"/>
      </dsp:txXfrm>
    </dsp:sp>
    <dsp:sp modelId="{16C995BC-F07B-1041-8B8F-909C866241BC}">
      <dsp:nvSpPr>
        <dsp:cNvPr id="0" name=""/>
        <dsp:cNvSpPr/>
      </dsp:nvSpPr>
      <dsp:spPr>
        <a:xfrm>
          <a:off x="0" y="3258005"/>
          <a:ext cx="11033029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920F508-4C99-AB40-84BA-328FB3BA063B}">
      <dsp:nvSpPr>
        <dsp:cNvPr id="0" name=""/>
        <dsp:cNvSpPr/>
      </dsp:nvSpPr>
      <dsp:spPr>
        <a:xfrm>
          <a:off x="0" y="3258005"/>
          <a:ext cx="11033029" cy="4653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/>
            <a:t>Quantification of Attacker Overhead</a:t>
          </a:r>
          <a:endParaRPr lang="en-US" sz="2000" kern="1200"/>
        </a:p>
      </dsp:txBody>
      <dsp:txXfrm>
        <a:off x="0" y="3258005"/>
        <a:ext cx="11033029" cy="465356"/>
      </dsp:txXfrm>
    </dsp:sp>
    <dsp:sp modelId="{002D6DB4-4E4E-B34D-A047-B10ACFA8DDE8}">
      <dsp:nvSpPr>
        <dsp:cNvPr id="0" name=""/>
        <dsp:cNvSpPr/>
      </dsp:nvSpPr>
      <dsp:spPr>
        <a:xfrm>
          <a:off x="0" y="3723361"/>
          <a:ext cx="11033029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D14729-039C-EC4D-B601-1963EB6577C2}">
      <dsp:nvSpPr>
        <dsp:cNvPr id="0" name=""/>
        <dsp:cNvSpPr/>
      </dsp:nvSpPr>
      <dsp:spPr>
        <a:xfrm>
          <a:off x="0" y="3723361"/>
          <a:ext cx="11033029" cy="4653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/>
            <a:t>Publication of Experiments and Data</a:t>
          </a:r>
          <a:endParaRPr lang="en-US" sz="2000" kern="1200"/>
        </a:p>
      </dsp:txBody>
      <dsp:txXfrm>
        <a:off x="0" y="3723361"/>
        <a:ext cx="11033029" cy="46535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620BFE-2866-F840-B3AA-5BC9918776DD}" type="datetimeFigureOut">
              <a:rPr lang="en-US" smtClean="0"/>
              <a:t>12/4/23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3DFDAE-34D5-A544-9D28-48F2872837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7607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a1db950685_1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g2a1db950685_1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354295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2a1db950685_1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g2a1db950685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674CB-3709-4ACF-BB61-29ADEA3D41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33272"/>
            <a:ext cx="9144000" cy="2478024"/>
          </a:xfrm>
        </p:spPr>
        <p:txBody>
          <a:bodyPr lIns="0" tIns="0" rIns="0" bIns="0" anchor="b">
            <a:noAutofit/>
          </a:bodyPr>
          <a:lstStyle>
            <a:lvl1pPr algn="ctr">
              <a:defRPr sz="4000" spc="75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6DA6BE-9B64-48FC-92D1-EF0D426A39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22192"/>
            <a:ext cx="9144000" cy="1435608"/>
          </a:xfrm>
        </p:spPr>
        <p:txBody>
          <a:bodyPr lIns="0" tIns="0" rIns="0" bIns="0">
            <a:normAutofit/>
          </a:bodyPr>
          <a:lstStyle>
            <a:lvl1pPr marL="0" indent="0" algn="ctr">
              <a:lnSpc>
                <a:spcPct val="150000"/>
              </a:lnSpc>
              <a:buNone/>
              <a:defRPr sz="1600" cap="all" spc="60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83AE59-8E21-449F-86DA-5BE297010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A5808-3B61-48CC-92EF-85AC2E0DFA56}" type="datetime2">
              <a:rPr lang="en-US" smtClean="0"/>
              <a:t>Monday, December 4,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8CCD60-9970-49FD-8254-21154BAA1E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C0A488-07A7-42F9-B1DF-68545B754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9591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DC3B6-2D75-4EC4-9120-88DCE0EA6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4B06CB-A0FE-4499-B674-90C8C281A5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7FD700-765A-4DE6-A8EC-9D9D92FCBB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E98AF-4574-4509-BF7A-519ACD5BF826}" type="datetime2">
              <a:rPr lang="en-US" smtClean="0"/>
              <a:t>Monday, December 4,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4664EC-C4B1-4D14-9ED3-14C6CCBFFC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DF5526-E518-4133-9F44-D812576C10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703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F62998-15B1-4CA8-8C60-7801001F80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838899"/>
            <a:ext cx="2628900" cy="48493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1AE278-0885-4594-AB09-120344C7D8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49235" y="838900"/>
            <a:ext cx="7723265" cy="48493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B850CC-FB43-4988-8D4E-9C54C20185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D97D4-9636-490F-85D0-E926C2B6F3B1}" type="datetime2">
              <a:rPr lang="en-US" smtClean="0"/>
              <a:t>Monday, December 4,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A70300-3853-4FB4-A084-CF6E5CF2BD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DBAFB0-25AA-4B69-8418-418F47A92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0006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E0F35-0AE7-48AB-9005-F1DB4BD0B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D4022-C31F-4C4C-B5BF-5F9730C08A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A45EE9-11D3-436C-9D73-1AA6CCDB16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AF3C6-0FD4-4939-991C-00DDE5C56815}" type="datetime2">
              <a:rPr lang="en-US" smtClean="0"/>
              <a:t>Monday, December 4,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817DCF-881F-4956-81AE-A6D27A88F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65F17-AD75-4B7E-970D-5D4DBD5D1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890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C12CB-05D8-4D62-BDC5-812DB6DD0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1709738"/>
            <a:ext cx="9966960" cy="2852737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4400" spc="75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52F020-8516-4B9E-B455-5731ED6C9E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4974336"/>
            <a:ext cx="9966961" cy="1115568"/>
          </a:xfrm>
        </p:spPr>
        <p:txBody>
          <a:bodyPr>
            <a:normAutofit/>
          </a:bodyPr>
          <a:lstStyle>
            <a:lvl1pPr marL="0" indent="0">
              <a:buNone/>
              <a:defRPr sz="1600" cap="all" spc="6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822993-6E28-44BB-B983-095B476B80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07482-8128-47C6-A8DD-6452B0291CFF}" type="datetime2">
              <a:rPr lang="en-US" smtClean="0"/>
              <a:t>Monday, December 4,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909971-06C9-462B-81D9-BEF24C708A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9A076D-47C1-49CD-9A8B-956DB3FC3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5978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8DFBD-F5ED-455C-8AD0-97476A55E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30E58C-F463-4D52-9225-9410133113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71600" y="2112264"/>
            <a:ext cx="4846320" cy="39593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F7BDB4-97FA-485D-A557-6F96692BAC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66560" y="2112265"/>
            <a:ext cx="4846320" cy="39593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C50007-C799-4117-8ACD-5EE980E63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03F25-275E-41DE-BE3B-EBF0DB49F9B1}" type="datetime2">
              <a:rPr lang="en-US" smtClean="0"/>
              <a:t>Monday, December 4, 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4E8968-6BAD-4D5A-BF1D-911C7A39C1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9D8C08-BF20-4D5E-9004-0C075C36D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3993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036E0D-26A5-455A-A8BD-70DA8BC03E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2112264"/>
            <a:ext cx="484107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FD4EA0-094D-4056-9032-BFB44B4089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71600" y="3018472"/>
            <a:ext cx="4841076" cy="31048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C0CCE8-718F-4620-8B4A-C60EEA7B88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66560" y="2112264"/>
            <a:ext cx="484632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6CE86DF-0069-4D31-BDD3-A9A2F9B7B4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766560" y="3018471"/>
            <a:ext cx="4841076" cy="31048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1A5ED06-FE54-4B86-A8D4-07D0EB08C3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75572-4A44-4171-84AA-64D42C8050A6}" type="datetime2">
              <a:rPr lang="en-US" smtClean="0"/>
              <a:t>Monday, December 4, 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E9EC6C3-0950-4AFE-936A-9AB5D2278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784B1D1-BE0C-48F4-BC74-90675A0F0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2D453288-3D76-40C1-BE00-223AB28F1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2021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B1716-24B0-42CD-95B6-843092597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E3617E-4B11-481F-AC6E-0003179029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1612E-528E-4FD5-9E9E-E15F1108F171}" type="datetime2">
              <a:rPr lang="en-US" smtClean="0"/>
              <a:t>Monday, December 4, 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BF19CC-06D3-40E9-81B5-63B457B220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EFC312-3AA5-46F7-B701-3D9327A68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1896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C9E28E-1389-47AF-B3EB-22571417A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6D862-A06D-436F-A92E-EBAAD50B6E50}" type="datetime2">
              <a:rPr lang="en-US" smtClean="0"/>
              <a:t>Monday, December 4, 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CF6B08-1984-4F7C-9F6E-A4F47BDBA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71B3C5-CEC7-427F-931C-1318C421B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4307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EB55F-536E-4547-A5D2-0483FC368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987425"/>
            <a:ext cx="3932237" cy="1894511"/>
          </a:xfrm>
        </p:spPr>
        <p:txBody>
          <a:bodyPr anchor="b"/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717D3C-533B-4EA9-886B-FAE59956C7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0992" y="987425"/>
            <a:ext cx="5687568" cy="487362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19D2E1-4B17-4608-961E-2C4719855E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71600" y="3058510"/>
            <a:ext cx="3932237" cy="280254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5A3535-184C-438C-AE91-9C42B7C5AF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E0B7D-2260-4809-8F0A-9E5F3E24F169}" type="datetime2">
              <a:rPr lang="en-US" smtClean="0"/>
              <a:t>Monday, December 4, 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F6DBC3-4A58-42BA-9B55-A9A725103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4E6563-0AB6-4038-A12B-A259552DB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7591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702C5-1E3B-4C62-A538-59BB57286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987552"/>
            <a:ext cx="3932237" cy="1892808"/>
          </a:xfrm>
        </p:spPr>
        <p:txBody>
          <a:bodyPr anchor="b"/>
          <a:lstStyle>
            <a:lvl1pPr>
              <a:defRPr sz="3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E2CF574-95CE-4E60-B2CF-3B5B4F33A7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05319" y="987425"/>
            <a:ext cx="5833242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039F7C-C735-4356-8B04-89E1904795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71600" y="3033286"/>
            <a:ext cx="3932237" cy="283570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E706DF-52A3-4F34-9BF5-E1ACD5D542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E4735-C637-46A3-94EB-AB3AC4188D2F}" type="datetime2">
              <a:rPr lang="en-US" smtClean="0"/>
              <a:t>Monday, December 4, 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B25E53-E72E-4110-BB6B-3477F56C3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686F8F-3D62-4CEC-AD9A-B70848E6A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4504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CF2F3BB-127D-44BC-A8EF-A8BB5F5911CA}"/>
              </a:ext>
            </a:extLst>
          </p:cNvPr>
          <p:cNvSpPr/>
          <p:nvPr/>
        </p:nvSpPr>
        <p:spPr>
          <a:xfrm rot="10800000" flipH="1">
            <a:off x="0" y="6401226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10D1F30-F118-4A1F-A48F-7E5706959F64}"/>
              </a:ext>
            </a:extLst>
          </p:cNvPr>
          <p:cNvSpPr/>
          <p:nvPr/>
        </p:nvSpPr>
        <p:spPr>
          <a:xfrm flipH="1">
            <a:off x="4038602" y="6401228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AE890C-17CE-44C0-BDED-BA68F92A8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795528"/>
            <a:ext cx="10241280" cy="1234440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910A6E-46D1-42CF-996C-2207737FB8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2112264"/>
            <a:ext cx="10241280" cy="395935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5B5247-D236-462B-BCE0-2A24DF75B0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909560" y="6409944"/>
            <a:ext cx="3703320" cy="4480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cap="all" spc="300" baseline="0">
                <a:solidFill>
                  <a:srgbClr val="FFFFFF"/>
                </a:solidFill>
              </a:defRPr>
            </a:lvl1pPr>
          </a:lstStyle>
          <a:p>
            <a:fld id="{AE0C963C-C1DB-4AFD-9DDC-0691666BF49B}" type="datetime2">
              <a:rPr lang="en-US" smtClean="0"/>
              <a:pPr/>
              <a:t>Monday, December 4, 2023</a:t>
            </a:fld>
            <a:endParaRPr lang="en-US" cap="all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155C58-7DDF-4CD4-96AD-F9CC844D84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1828800" y="1911096"/>
            <a:ext cx="411480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1">
                <a:solidFill>
                  <a:schemeClr val="tx1"/>
                </a:solidFill>
                <a:latin typeface="+mj-lt"/>
              </a:defRPr>
            </a:lvl1pPr>
          </a:lstStyle>
          <a:p>
            <a:pPr algn="l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495647-A849-45D9-BC71-46A12E6DE4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67744" y="6409944"/>
            <a:ext cx="438912" cy="4480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C01389E6-C847-4AD0-B56D-D205B2EAB1EE}" type="slidenum">
              <a:rPr lang="en-US" smtClean="0"/>
              <a:pPr/>
              <a:t>‹#›</a:t>
            </a:fld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9463106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23" r:id="rId2"/>
    <p:sldLayoutId id="2147483724" r:id="rId3"/>
    <p:sldLayoutId id="2147483714" r:id="rId4"/>
    <p:sldLayoutId id="2147483715" r:id="rId5"/>
    <p:sldLayoutId id="2147483716" r:id="rId6"/>
    <p:sldLayoutId id="2147483717" r:id="rId7"/>
    <p:sldLayoutId id="2147483718" r:id="rId8"/>
    <p:sldLayoutId id="2147483719" r:id="rId9"/>
    <p:sldLayoutId id="2147483720" r:id="rId10"/>
    <p:sldLayoutId id="2147483721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i="0" kern="1200" cap="all" spc="7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r-craft.org/r-news/convolutional-neural-networks-in-r/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4.png"/><Relationship Id="rId4" Type="http://schemas.openxmlformats.org/officeDocument/2006/relationships/notesSlide" Target="../notesSlides/notesSlide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eprint.iacr.org/2018/1023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google/scaaml" TargetMode="Externa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3F794D0-2982-490E-88DA-93D4897508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DDEF19-F695-4C1C-B766-082C8ED763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0745"/>
          <a:stretch/>
        </p:blipFill>
        <p:spPr>
          <a:xfrm>
            <a:off x="-2" y="10"/>
            <a:ext cx="12192002" cy="446103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FD24A3D-F07A-44A9-BE55-5576292E15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4460827"/>
            <a:ext cx="12192003" cy="2397392"/>
          </a:xfrm>
          <a:prstGeom prst="rect">
            <a:avLst/>
          </a:prstGeom>
          <a:gradFill>
            <a:gsLst>
              <a:gs pos="8000">
                <a:schemeClr val="accent6"/>
              </a:gs>
              <a:gs pos="86000">
                <a:schemeClr val="accent5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04441C9-FD2D-4031-B5C5-67478196C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038600" y="4463553"/>
            <a:ext cx="8153401" cy="2394447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99000">
                <a:schemeClr val="accent2">
                  <a:alpha val="81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EBF09AEC-6E6E-418F-9974-8730F1B2B6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4834054">
            <a:off x="2944145" y="2710934"/>
            <a:ext cx="3118759" cy="4639931"/>
          </a:xfrm>
          <a:custGeom>
            <a:avLst/>
            <a:gdLst>
              <a:gd name="connsiteX0" fmla="*/ 3118759 w 3118759"/>
              <a:gd name="connsiteY0" fmla="*/ 79510 h 4639931"/>
              <a:gd name="connsiteX1" fmla="*/ 1204940 w 3118759"/>
              <a:gd name="connsiteY1" fmla="*/ 4639931 h 4639931"/>
              <a:gd name="connsiteX2" fmla="*/ 1103495 w 3118759"/>
              <a:gd name="connsiteY2" fmla="*/ 4578302 h 4639931"/>
              <a:gd name="connsiteX3" fmla="*/ 0 w 3118759"/>
              <a:gd name="connsiteY3" fmla="*/ 2502877 h 4639931"/>
              <a:gd name="connsiteX4" fmla="*/ 2502877 w 3118759"/>
              <a:gd name="connsiteY4" fmla="*/ 0 h 4639931"/>
              <a:gd name="connsiteX5" fmla="*/ 3007294 w 3118759"/>
              <a:gd name="connsiteY5" fmla="*/ 50850 h 4639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18759" h="4639931">
                <a:moveTo>
                  <a:pt x="3118759" y="79510"/>
                </a:moveTo>
                <a:lnTo>
                  <a:pt x="1204940" y="4639931"/>
                </a:lnTo>
                <a:lnTo>
                  <a:pt x="1103495" y="4578302"/>
                </a:lnTo>
                <a:cubicBezTo>
                  <a:pt x="437725" y="4128517"/>
                  <a:pt x="0" y="3366815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2675665" y="0"/>
                  <a:pt x="2844363" y="17509"/>
                  <a:pt x="3007294" y="50850"/>
                </a:cubicBezTo>
                <a:close/>
              </a:path>
            </a:pathLst>
          </a:custGeom>
          <a:gradFill>
            <a:gsLst>
              <a:gs pos="0">
                <a:schemeClr val="accent6">
                  <a:alpha val="12000"/>
                </a:schemeClr>
              </a:gs>
              <a:gs pos="100000">
                <a:schemeClr val="accent6">
                  <a:lumMod val="60000"/>
                  <a:lumOff val="40000"/>
                  <a:alpha val="2000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D9D3989-3E00-4727-914E-959DFE8FA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76701" y="4460827"/>
            <a:ext cx="8115300" cy="1945408"/>
          </a:xfrm>
          <a:prstGeom prst="rect">
            <a:avLst/>
          </a:prstGeom>
          <a:gradFill>
            <a:gsLst>
              <a:gs pos="0">
                <a:schemeClr val="accent6">
                  <a:alpha val="16000"/>
                </a:schemeClr>
              </a:gs>
              <a:gs pos="62000">
                <a:schemeClr val="accent5">
                  <a:alpha val="0"/>
                </a:scheme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23EB84-A4F3-238F-CC18-FBFCE36A70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83807" y="4611271"/>
            <a:ext cx="9436593" cy="1171556"/>
          </a:xfrm>
        </p:spPr>
        <p:txBody>
          <a:bodyPr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IN" sz="2800" b="0" i="0" u="none" strike="noStrike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Machine Learning and its Application to Side-Channel Analysis</a:t>
            </a:r>
            <a:endParaRPr lang="en-US" sz="280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70837B-86F7-BE05-7941-2716AA4089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1601" y="5970897"/>
            <a:ext cx="9448800" cy="429904"/>
          </a:xfrm>
        </p:spPr>
        <p:txBody>
          <a:bodyPr>
            <a:normAutofit/>
          </a:bodyPr>
          <a:lstStyle/>
          <a:p>
            <a:pPr algn="l"/>
            <a:r>
              <a:rPr lang="en-US" sz="1200" cap="none" dirty="0">
                <a:solidFill>
                  <a:schemeClr val="bg1"/>
                </a:solidFill>
                <a:latin typeface="Algerian" pitchFamily="82" charset="77"/>
                <a:cs typeface="Big Caslon Medium" panose="02000603090000020003" pitchFamily="2" charset="-79"/>
              </a:rPr>
              <a:t>-</a:t>
            </a:r>
            <a:r>
              <a:rPr lang="en-US" sz="1200" cap="none" dirty="0">
                <a:solidFill>
                  <a:schemeClr val="bg1"/>
                </a:solidFill>
                <a:latin typeface="Big Caslon Medium" panose="02000603090000020003" pitchFamily="2" charset="-79"/>
                <a:cs typeface="Big Caslon Medium" panose="02000603090000020003" pitchFamily="2" charset="-79"/>
              </a:rPr>
              <a:t>Amal </a:t>
            </a:r>
            <a:r>
              <a:rPr lang="en-IN" sz="1200" cap="none" dirty="0" err="1">
                <a:solidFill>
                  <a:schemeClr val="bg1"/>
                </a:solidFill>
                <a:latin typeface="Big Caslon Medium" panose="02000603090000020003" pitchFamily="2" charset="-79"/>
                <a:cs typeface="Big Caslon Medium" panose="02000603090000020003" pitchFamily="2" charset="-79"/>
              </a:rPr>
              <a:t>Almuhawwi</a:t>
            </a:r>
            <a:r>
              <a:rPr lang="en-IN" sz="1200" cap="none" dirty="0">
                <a:solidFill>
                  <a:schemeClr val="bg1"/>
                </a:solidFill>
                <a:latin typeface="Big Caslon Medium" panose="02000603090000020003" pitchFamily="2" charset="-79"/>
                <a:cs typeface="Big Caslon Medium" panose="02000603090000020003" pitchFamily="2" charset="-79"/>
              </a:rPr>
              <a:t>, </a:t>
            </a:r>
            <a:r>
              <a:rPr lang="en-IN" sz="1200" cap="none" dirty="0" err="1">
                <a:solidFill>
                  <a:schemeClr val="bg1"/>
                </a:solidFill>
                <a:latin typeface="Big Caslon Medium" panose="02000603090000020003" pitchFamily="2" charset="-79"/>
                <a:cs typeface="Big Caslon Medium" panose="02000603090000020003" pitchFamily="2" charset="-79"/>
              </a:rPr>
              <a:t>Aabha</a:t>
            </a:r>
            <a:r>
              <a:rPr lang="en-IN" sz="1200" cap="none" dirty="0">
                <a:solidFill>
                  <a:schemeClr val="bg1"/>
                </a:solidFill>
                <a:latin typeface="Big Caslon Medium" panose="02000603090000020003" pitchFamily="2" charset="-79"/>
                <a:cs typeface="Big Caslon Medium" panose="02000603090000020003" pitchFamily="2" charset="-79"/>
              </a:rPr>
              <a:t> </a:t>
            </a:r>
            <a:r>
              <a:rPr lang="en-IN" sz="1200" cap="none" dirty="0" err="1">
                <a:solidFill>
                  <a:schemeClr val="bg1"/>
                </a:solidFill>
                <a:latin typeface="Big Caslon Medium" panose="02000603090000020003" pitchFamily="2" charset="-79"/>
                <a:cs typeface="Big Caslon Medium" panose="02000603090000020003" pitchFamily="2" charset="-79"/>
              </a:rPr>
              <a:t>Bothera</a:t>
            </a:r>
            <a:r>
              <a:rPr lang="en-IN" sz="1200" cap="none" dirty="0">
                <a:solidFill>
                  <a:schemeClr val="bg1"/>
                </a:solidFill>
                <a:latin typeface="Big Caslon Medium" panose="02000603090000020003" pitchFamily="2" charset="-79"/>
                <a:cs typeface="Big Caslon Medium" panose="02000603090000020003" pitchFamily="2" charset="-79"/>
              </a:rPr>
              <a:t>, Chris </a:t>
            </a:r>
            <a:r>
              <a:rPr lang="en-IN" sz="1200" cap="none" dirty="0" err="1">
                <a:solidFill>
                  <a:schemeClr val="bg1"/>
                </a:solidFill>
                <a:latin typeface="Big Caslon Medium" panose="02000603090000020003" pitchFamily="2" charset="-79"/>
                <a:cs typeface="Big Caslon Medium" panose="02000603090000020003" pitchFamily="2" charset="-79"/>
              </a:rPr>
              <a:t>Limson</a:t>
            </a:r>
            <a:endParaRPr lang="en-IN" sz="1200" cap="none" dirty="0">
              <a:solidFill>
                <a:schemeClr val="bg1"/>
              </a:solidFill>
              <a:latin typeface="Big Caslon Medium" panose="02000603090000020003" pitchFamily="2" charset="-79"/>
              <a:cs typeface="Big Caslon Medium" panose="02000603090000020003" pitchFamily="2" charset="-79"/>
            </a:endParaRPr>
          </a:p>
          <a:p>
            <a:pPr algn="l"/>
            <a:endParaRPr lang="en-IN" sz="1200" cap="none" dirty="0">
              <a:solidFill>
                <a:schemeClr val="bg1"/>
              </a:solidFill>
              <a:latin typeface="Big Caslon Medium" panose="02000603090000020003" pitchFamily="2" charset="-79"/>
              <a:cs typeface="Big Caslon Medium" panose="02000603090000020003" pitchFamily="2" charset="-79"/>
            </a:endParaRPr>
          </a:p>
          <a:p>
            <a:pPr algn="l"/>
            <a:endParaRPr lang="en-IN" sz="1200" cap="none" dirty="0">
              <a:solidFill>
                <a:schemeClr val="bg1"/>
              </a:solidFill>
              <a:latin typeface="Big Caslon Medium" panose="02000603090000020003" pitchFamily="2" charset="-79"/>
              <a:cs typeface="Big Caslon Medium" panose="02000603090000020003" pitchFamily="2" charset="-79"/>
            </a:endParaRPr>
          </a:p>
          <a:p>
            <a:pPr algn="l"/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31605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FE0A6C7C-0AE6-48BC-951D-9663738EE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8F7DC0D-FB41-40DE-9A2A-1621F2F269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1207" y="5257371"/>
            <a:ext cx="12203207" cy="1600201"/>
          </a:xfrm>
          <a:prstGeom prst="rect">
            <a:avLst/>
          </a:prstGeom>
          <a:gradFill>
            <a:gsLst>
              <a:gs pos="0">
                <a:schemeClr val="accent5">
                  <a:alpha val="83000"/>
                </a:schemeClr>
              </a:gs>
              <a:gs pos="100000">
                <a:schemeClr val="accent6"/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0CEE6E3-70B6-4693-8985-3413141EE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73356" y="5256871"/>
            <a:ext cx="8118644" cy="1594270"/>
          </a:xfrm>
          <a:prstGeom prst="rect">
            <a:avLst/>
          </a:prstGeom>
          <a:gradFill>
            <a:gsLst>
              <a:gs pos="22000">
                <a:schemeClr val="accent2">
                  <a:alpha val="0"/>
                </a:schemeClr>
              </a:gs>
              <a:gs pos="99000">
                <a:schemeClr val="accent2">
                  <a:alpha val="50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C56B1E5-8C40-4B38-9E01-086401F40D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477235" y="4347947"/>
            <a:ext cx="1602951" cy="3416298"/>
          </a:xfrm>
          <a:prstGeom prst="rect">
            <a:avLst/>
          </a:prstGeom>
          <a:gradFill>
            <a:gsLst>
              <a:gs pos="45000">
                <a:schemeClr val="accent4">
                  <a:alpha val="0"/>
                </a:schemeClr>
              </a:gs>
              <a:gs pos="99000">
                <a:schemeClr val="accent6">
                  <a:alpha val="33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73BF372-AF59-4E6A-B507-99714F0DD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751495" y="5254192"/>
            <a:ext cx="10451711" cy="1146608"/>
          </a:xfrm>
          <a:prstGeom prst="rect">
            <a:avLst/>
          </a:prstGeom>
          <a:gradFill>
            <a:gsLst>
              <a:gs pos="0">
                <a:schemeClr val="accent5">
                  <a:alpha val="30000"/>
                </a:schemeClr>
              </a:gs>
              <a:gs pos="99000">
                <a:schemeClr val="accent5">
                  <a:alpha val="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E51228A-E070-4CBB-B003-E1F8EB0AF3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1207" y="5260786"/>
            <a:ext cx="7199156" cy="1596786"/>
          </a:xfrm>
          <a:prstGeom prst="rect">
            <a:avLst/>
          </a:prstGeom>
          <a:gradFill>
            <a:gsLst>
              <a:gs pos="0">
                <a:schemeClr val="accent5">
                  <a:alpha val="21000"/>
                </a:schemeClr>
              </a:gs>
              <a:gs pos="99000">
                <a:schemeClr val="accent5">
                  <a:alpha val="0"/>
                </a:scheme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B61AB5B3-299F-402C-A990-BCBB37FE09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2982543" y="2273948"/>
            <a:ext cx="1594272" cy="7581771"/>
          </a:xfrm>
          <a:prstGeom prst="rect">
            <a:avLst/>
          </a:prstGeom>
          <a:gradFill>
            <a:gsLst>
              <a:gs pos="16000">
                <a:schemeClr val="accent4">
                  <a:alpha val="0"/>
                </a:schemeClr>
              </a:gs>
              <a:gs pos="99000">
                <a:schemeClr val="accent4">
                  <a:alpha val="39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8420E2-A6FA-C33C-4B31-24B3D53BDA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0052" y="5605670"/>
            <a:ext cx="9906807" cy="802042"/>
          </a:xfrm>
        </p:spPr>
        <p:txBody>
          <a:bodyPr anchor="ctr">
            <a:normAutofit/>
          </a:bodyPr>
          <a:lstStyle/>
          <a:p>
            <a:r>
              <a:rPr lang="en-US" sz="3200">
                <a:solidFill>
                  <a:schemeClr val="bg1"/>
                </a:solidFill>
              </a:rPr>
              <a:t>Multi-layer perceptron in SCA</a:t>
            </a:r>
          </a:p>
        </p:txBody>
      </p:sp>
      <p:pic>
        <p:nvPicPr>
          <p:cNvPr id="5" name="Picture 4" descr="A diagram of a neural network&#10;&#10;Description automatically generated">
            <a:extLst>
              <a:ext uri="{FF2B5EF4-FFF2-40B4-BE49-F238E27FC236}">
                <a16:creationId xmlns:a16="http://schemas.microsoft.com/office/drawing/2014/main" id="{3EB5A968-324A-3B11-8238-6E128466EC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9814" y="-3970"/>
            <a:ext cx="5407282" cy="3217333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803AFC-812C-DC08-F36E-F258405829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40256" y="3428999"/>
            <a:ext cx="8311487" cy="1518859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600" dirty="0"/>
              <a:t>Used in AES key classification.</a:t>
            </a:r>
          </a:p>
          <a:p>
            <a:pPr>
              <a:lnSpc>
                <a:spcPct val="110000"/>
              </a:lnSpc>
            </a:pPr>
            <a:r>
              <a:rPr lang="en-US" sz="1600" dirty="0"/>
              <a:t>Provides </a:t>
            </a:r>
            <a:r>
              <a:rPr lang="en-IN" sz="1600" b="0" i="0" u="none" strike="noStrike" dirty="0">
                <a:effectLst/>
                <a:latin typeface="Arial" panose="020B0604020202020204" pitchFamily="34" charset="0"/>
              </a:rPr>
              <a:t>crisp classifications</a:t>
            </a:r>
            <a:r>
              <a:rPr lang="en-US" sz="1600" b="0" i="0" u="none" strike="noStrike" dirty="0">
                <a:effectLst/>
                <a:latin typeface="Arial" panose="020B0604020202020204" pitchFamily="34" charset="0"/>
              </a:rPr>
              <a:t>.</a:t>
            </a:r>
            <a:endParaRPr lang="en-US" sz="1600" dirty="0"/>
          </a:p>
          <a:p>
            <a:pPr>
              <a:lnSpc>
                <a:spcPct val="110000"/>
              </a:lnSpc>
            </a:pPr>
            <a:r>
              <a:rPr lang="en-IN" sz="1600" b="0" i="0" u="none" strike="noStrike" dirty="0">
                <a:effectLst/>
                <a:latin typeface="Arial" panose="020B0604020202020204" pitchFamily="34" charset="0"/>
              </a:rPr>
              <a:t>Suitable for attack success metrics.</a:t>
            </a:r>
          </a:p>
          <a:p>
            <a:pPr>
              <a:lnSpc>
                <a:spcPct val="110000"/>
              </a:lnSpc>
            </a:pPr>
            <a:r>
              <a:rPr lang="en-IN" sz="1600" dirty="0">
                <a:latin typeface="Arial" panose="020B0604020202020204" pitchFamily="34" charset="0"/>
              </a:rPr>
              <a:t>B</a:t>
            </a:r>
            <a:r>
              <a:rPr lang="en-IN" sz="1600" b="0" i="0" u="none" strike="noStrike" dirty="0">
                <a:effectLst/>
                <a:latin typeface="Arial" panose="020B0604020202020204" pitchFamily="34" charset="0"/>
              </a:rPr>
              <a:t>reaking mask-protected implementations.</a:t>
            </a:r>
          </a:p>
          <a:p>
            <a:pPr>
              <a:lnSpc>
                <a:spcPct val="110000"/>
              </a:lnSpc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4588252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E0A6C7C-0AE6-48BC-951D-9663738EE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8F7DC0D-FB41-40DE-9A2A-1621F2F269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1207" y="5257371"/>
            <a:ext cx="12203207" cy="1600201"/>
          </a:xfrm>
          <a:prstGeom prst="rect">
            <a:avLst/>
          </a:prstGeom>
          <a:gradFill>
            <a:gsLst>
              <a:gs pos="0">
                <a:schemeClr val="accent5">
                  <a:alpha val="83000"/>
                </a:schemeClr>
              </a:gs>
              <a:gs pos="100000">
                <a:schemeClr val="accent6"/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0CEE6E3-70B6-4693-8985-3413141EE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73356" y="5256871"/>
            <a:ext cx="8118644" cy="1594270"/>
          </a:xfrm>
          <a:prstGeom prst="rect">
            <a:avLst/>
          </a:prstGeom>
          <a:gradFill>
            <a:gsLst>
              <a:gs pos="22000">
                <a:schemeClr val="accent2">
                  <a:alpha val="0"/>
                </a:schemeClr>
              </a:gs>
              <a:gs pos="99000">
                <a:schemeClr val="accent2">
                  <a:alpha val="50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C56B1E5-8C40-4B38-9E01-086401F40D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477235" y="4347947"/>
            <a:ext cx="1602951" cy="3416298"/>
          </a:xfrm>
          <a:prstGeom prst="rect">
            <a:avLst/>
          </a:prstGeom>
          <a:gradFill>
            <a:gsLst>
              <a:gs pos="45000">
                <a:schemeClr val="accent4">
                  <a:alpha val="0"/>
                </a:schemeClr>
              </a:gs>
              <a:gs pos="99000">
                <a:schemeClr val="accent6">
                  <a:alpha val="33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73BF372-AF59-4E6A-B507-99714F0DD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751495" y="5254192"/>
            <a:ext cx="10451711" cy="1146608"/>
          </a:xfrm>
          <a:prstGeom prst="rect">
            <a:avLst/>
          </a:prstGeom>
          <a:gradFill>
            <a:gsLst>
              <a:gs pos="0">
                <a:schemeClr val="accent5">
                  <a:alpha val="30000"/>
                </a:schemeClr>
              </a:gs>
              <a:gs pos="99000">
                <a:schemeClr val="accent5">
                  <a:alpha val="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E51228A-E070-4CBB-B003-E1F8EB0AF3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1207" y="5260786"/>
            <a:ext cx="7199156" cy="1596786"/>
          </a:xfrm>
          <a:prstGeom prst="rect">
            <a:avLst/>
          </a:prstGeom>
          <a:gradFill>
            <a:gsLst>
              <a:gs pos="0">
                <a:schemeClr val="accent5">
                  <a:alpha val="21000"/>
                </a:schemeClr>
              </a:gs>
              <a:gs pos="99000">
                <a:schemeClr val="accent5">
                  <a:alpha val="0"/>
                </a:scheme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61AB5B3-299F-402C-A990-BCBB37FE09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2982543" y="2273948"/>
            <a:ext cx="1594272" cy="7581771"/>
          </a:xfrm>
          <a:prstGeom prst="rect">
            <a:avLst/>
          </a:prstGeom>
          <a:gradFill>
            <a:gsLst>
              <a:gs pos="16000">
                <a:schemeClr val="accent4">
                  <a:alpha val="0"/>
                </a:schemeClr>
              </a:gs>
              <a:gs pos="99000">
                <a:schemeClr val="accent4">
                  <a:alpha val="39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8A8415-F0C6-C30F-1AB2-AB99E6E36B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0052" y="5605670"/>
            <a:ext cx="9906807" cy="802042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IN" sz="2700">
                <a:solidFill>
                  <a:schemeClr val="bg1"/>
                </a:solidFill>
              </a:rPr>
              <a:t>Convolutional Neural Networks </a:t>
            </a:r>
            <a:r>
              <a:rPr lang="en-US" sz="2700">
                <a:solidFill>
                  <a:schemeClr val="bg1"/>
                </a:solidFill>
              </a:rPr>
              <a:t>in SCA</a:t>
            </a:r>
          </a:p>
        </p:txBody>
      </p:sp>
      <p:pic>
        <p:nvPicPr>
          <p:cNvPr id="5" name="Picture 4" descr="A diagram of a computer&#10;&#10;Description automatically generated">
            <a:extLst>
              <a:ext uri="{FF2B5EF4-FFF2-40B4-BE49-F238E27FC236}">
                <a16:creationId xmlns:a16="http://schemas.microsoft.com/office/drawing/2014/main" id="{20FCF5D6-C542-6C27-2904-E2B7361F39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940256" y="387460"/>
            <a:ext cx="8311487" cy="2825903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AD85E2-C7B6-F15A-94A0-0262262445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40256" y="3428999"/>
            <a:ext cx="8311487" cy="1518859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IN" sz="1600" dirty="0">
                <a:latin typeface="Arial" panose="020B0604020202020204" pitchFamily="34" charset="0"/>
              </a:rPr>
              <a:t>R</a:t>
            </a:r>
            <a:r>
              <a:rPr lang="en-IN" sz="1600" b="0" i="0" u="none" strike="noStrike" dirty="0">
                <a:effectLst/>
                <a:latin typeface="Arial" panose="020B0604020202020204" pitchFamily="34" charset="0"/>
              </a:rPr>
              <a:t>esilience against noise and countermeasures</a:t>
            </a:r>
          </a:p>
          <a:p>
            <a:pPr>
              <a:lnSpc>
                <a:spcPct val="110000"/>
              </a:lnSpc>
            </a:pPr>
            <a:r>
              <a:rPr lang="en-IN" sz="1600" b="0" i="0" u="none" strike="noStrike" dirty="0">
                <a:effectLst/>
                <a:latin typeface="Arial" panose="020B0604020202020204" pitchFamily="34" charset="0"/>
              </a:rPr>
              <a:t>Counters jitter-based hiding methods in AES encryption without pre-processing</a:t>
            </a:r>
          </a:p>
          <a:p>
            <a:pPr>
              <a:lnSpc>
                <a:spcPct val="110000"/>
              </a:lnSpc>
            </a:pPr>
            <a:r>
              <a:rPr lang="en-IN" sz="1600" i="0" u="none" strike="noStrike" dirty="0">
                <a:effectLst/>
                <a:latin typeface="Arial" panose="020B0604020202020204" pitchFamily="34" charset="0"/>
              </a:rPr>
              <a:t>Domain Knowledge (DK) </a:t>
            </a:r>
            <a:r>
              <a:rPr lang="en-IN" sz="1600" b="0" i="0" u="none" strike="noStrike" dirty="0">
                <a:effectLst/>
                <a:latin typeface="Arial" panose="020B0604020202020204" pitchFamily="34" charset="0"/>
              </a:rPr>
              <a:t>neurons to enhance feature classification/regression</a:t>
            </a:r>
          </a:p>
          <a:p>
            <a:pPr>
              <a:lnSpc>
                <a:spcPct val="110000"/>
              </a:lnSpc>
            </a:pPr>
            <a:r>
              <a:rPr lang="en-IN" sz="1600" dirty="0">
                <a:latin typeface="Arial" panose="020B0604020202020204" pitchFamily="34" charset="0"/>
              </a:rPr>
              <a:t>A</a:t>
            </a:r>
            <a:r>
              <a:rPr lang="en-IN" sz="1600" b="0" i="0" u="none" strike="noStrike" dirty="0">
                <a:effectLst/>
                <a:latin typeface="Arial" panose="020B0604020202020204" pitchFamily="34" charset="0"/>
              </a:rPr>
              <a:t>gainst secure public key cryptosystems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1648369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6E6C0C3-A448-4D8B-86C7-3C83B7E4A6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9C7BFB-53A5-A34C-13EE-8296A1910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3190" y="1028700"/>
            <a:ext cx="3330452" cy="4472690"/>
          </a:xfrm>
        </p:spPr>
        <p:txBody>
          <a:bodyPr anchor="ctr">
            <a:normAutofit/>
          </a:bodyPr>
          <a:lstStyle/>
          <a:p>
            <a:r>
              <a:rPr lang="en-US" sz="3200"/>
              <a:t>Deep Learning in SCA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F1326A3-CBDD-4503-8C40-806B4ABF4F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8741"/>
            <a:ext cx="12192000" cy="449256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9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910698D-E436-464E-9DE4-F9FB349FD9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8316"/>
            <a:ext cx="8153398" cy="449684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68000"/>
                </a:schemeClr>
              </a:gs>
              <a:gs pos="99000">
                <a:schemeClr val="accent2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7C6222C-FA02-5984-CB7E-A0CCD570997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83908457"/>
              </p:ext>
            </p:extLst>
          </p:nvPr>
        </p:nvGraphicFramePr>
        <p:xfrm>
          <a:off x="5172741" y="882502"/>
          <a:ext cx="6177516" cy="48697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772067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0"/>
          <p:cNvSpPr txBox="1">
            <a:spLocks noGrp="1"/>
          </p:cNvSpPr>
          <p:nvPr>
            <p:ph type="title"/>
          </p:nvPr>
        </p:nvSpPr>
        <p:spPr>
          <a:xfrm>
            <a:off x="763725" y="276044"/>
            <a:ext cx="10664549" cy="7963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Times New Roman"/>
              <a:buNone/>
            </a:pPr>
            <a:r>
              <a:rPr lang="en-IN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EXPERIMENT ON SIMULATED DATA</a:t>
            </a:r>
            <a:endParaRPr dirty="0"/>
          </a:p>
        </p:txBody>
      </p:sp>
      <p:sp>
        <p:nvSpPr>
          <p:cNvPr id="237" name="Google Shape;237;p10"/>
          <p:cNvSpPr txBox="1"/>
          <p:nvPr/>
        </p:nvSpPr>
        <p:spPr>
          <a:xfrm>
            <a:off x="763725" y="1300111"/>
            <a:ext cx="2007281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800" b="1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Algorithm:</a:t>
            </a:r>
            <a:endParaRPr b="1" dirty="0"/>
          </a:p>
        </p:txBody>
      </p:sp>
      <p:sp>
        <p:nvSpPr>
          <p:cNvPr id="238" name="Google Shape;238;p10"/>
          <p:cNvSpPr/>
          <p:nvPr/>
        </p:nvSpPr>
        <p:spPr>
          <a:xfrm>
            <a:off x="3588762" y="1276997"/>
            <a:ext cx="3735674" cy="346002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12700" cap="flat" cmpd="sng">
            <a:solidFill>
              <a:srgbClr val="51403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Times New Roman" panose="02020603050405020304" pitchFamily="18" charset="0"/>
                <a:ea typeface="Gill Sans"/>
                <a:cs typeface="Times New Roman" panose="02020603050405020304" pitchFamily="18" charset="0"/>
                <a:sym typeface="Gill Sans"/>
              </a:rPr>
              <a:t>Train model with datasets</a:t>
            </a:r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39" name="Google Shape;239;p10"/>
          <p:cNvCxnSpPr>
            <a:stCxn id="240" idx="2"/>
            <a:endCxn id="241" idx="0"/>
          </p:cNvCxnSpPr>
          <p:nvPr/>
        </p:nvCxnSpPr>
        <p:spPr>
          <a:xfrm>
            <a:off x="5456599" y="4719777"/>
            <a:ext cx="0" cy="861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42" name="Google Shape;242;p10"/>
          <p:cNvCxnSpPr/>
          <p:nvPr/>
        </p:nvCxnSpPr>
        <p:spPr>
          <a:xfrm>
            <a:off x="5456599" y="2042434"/>
            <a:ext cx="2755748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43" name="Google Shape;243;p10"/>
          <p:cNvCxnSpPr/>
          <p:nvPr/>
        </p:nvCxnSpPr>
        <p:spPr>
          <a:xfrm>
            <a:off x="5456599" y="5150390"/>
            <a:ext cx="2755748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44" name="Google Shape;244;p10"/>
          <p:cNvCxnSpPr/>
          <p:nvPr/>
        </p:nvCxnSpPr>
        <p:spPr>
          <a:xfrm>
            <a:off x="8212347" y="2042434"/>
            <a:ext cx="0" cy="3107956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45" name="Google Shape;245;p10"/>
          <p:cNvSpPr/>
          <p:nvPr/>
        </p:nvSpPr>
        <p:spPr>
          <a:xfrm>
            <a:off x="3588762" y="2461870"/>
            <a:ext cx="3735674" cy="346002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12700" cap="flat" cmpd="sng">
            <a:solidFill>
              <a:srgbClr val="51403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Times New Roman" panose="02020603050405020304" pitchFamily="18" charset="0"/>
                <a:ea typeface="Gill Sans"/>
                <a:cs typeface="Times New Roman" panose="02020603050405020304" pitchFamily="18" charset="0"/>
                <a:sym typeface="Gill Sans"/>
              </a:rPr>
              <a:t>Load model</a:t>
            </a:r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6" name="Google Shape;246;p10"/>
          <p:cNvSpPr/>
          <p:nvPr/>
        </p:nvSpPr>
        <p:spPr>
          <a:xfrm>
            <a:off x="3588762" y="3091775"/>
            <a:ext cx="3735674" cy="346002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12700" cap="flat" cmpd="sng">
            <a:solidFill>
              <a:srgbClr val="51403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Times New Roman" panose="02020603050405020304" pitchFamily="18" charset="0"/>
                <a:ea typeface="Gill Sans"/>
                <a:cs typeface="Times New Roman" panose="02020603050405020304" pitchFamily="18" charset="0"/>
                <a:sym typeface="Gill Sans"/>
              </a:rPr>
              <a:t>Perform model prediction</a:t>
            </a:r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7" name="Google Shape;247;p10"/>
          <p:cNvSpPr/>
          <p:nvPr/>
        </p:nvSpPr>
        <p:spPr>
          <a:xfrm>
            <a:off x="3588762" y="3732775"/>
            <a:ext cx="3735674" cy="346002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12700" cap="flat" cmpd="sng">
            <a:solidFill>
              <a:srgbClr val="51403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Times New Roman" panose="02020603050405020304" pitchFamily="18" charset="0"/>
                <a:ea typeface="Gill Sans"/>
                <a:cs typeface="Times New Roman" panose="02020603050405020304" pitchFamily="18" charset="0"/>
                <a:sym typeface="Gill Sans"/>
              </a:rPr>
              <a:t>Perform key prediction</a:t>
            </a:r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0" name="Google Shape;240;p10"/>
          <p:cNvSpPr/>
          <p:nvPr/>
        </p:nvSpPr>
        <p:spPr>
          <a:xfrm>
            <a:off x="3588762" y="4373775"/>
            <a:ext cx="3735674" cy="346002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12700" cap="flat" cmpd="sng">
            <a:solidFill>
              <a:srgbClr val="51403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Times New Roman" panose="02020603050405020304" pitchFamily="18" charset="0"/>
                <a:ea typeface="Gill Sans"/>
                <a:cs typeface="Times New Roman" panose="02020603050405020304" pitchFamily="18" charset="0"/>
                <a:sym typeface="Gill Sans"/>
              </a:rPr>
              <a:t>Select highest probability</a:t>
            </a:r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1" name="Google Shape;241;p10"/>
          <p:cNvSpPr/>
          <p:nvPr/>
        </p:nvSpPr>
        <p:spPr>
          <a:xfrm>
            <a:off x="3588762" y="5581003"/>
            <a:ext cx="3735674" cy="346002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12700" cap="flat" cmpd="sng">
            <a:solidFill>
              <a:srgbClr val="51403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Times New Roman" panose="02020603050405020304" pitchFamily="18" charset="0"/>
                <a:ea typeface="Gill Sans"/>
                <a:cs typeface="Times New Roman" panose="02020603050405020304" pitchFamily="18" charset="0"/>
                <a:sym typeface="Gill Sans"/>
              </a:rPr>
              <a:t>Aggregate results for recovered key</a:t>
            </a:r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48" name="Google Shape;248;p10"/>
          <p:cNvCxnSpPr>
            <a:stCxn id="238" idx="2"/>
            <a:endCxn id="245" idx="0"/>
          </p:cNvCxnSpPr>
          <p:nvPr/>
        </p:nvCxnSpPr>
        <p:spPr>
          <a:xfrm>
            <a:off x="5456599" y="1622999"/>
            <a:ext cx="0" cy="838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49" name="Google Shape;249;p10"/>
          <p:cNvCxnSpPr>
            <a:stCxn id="245" idx="2"/>
            <a:endCxn id="246" idx="0"/>
          </p:cNvCxnSpPr>
          <p:nvPr/>
        </p:nvCxnSpPr>
        <p:spPr>
          <a:xfrm>
            <a:off x="5456599" y="2807872"/>
            <a:ext cx="0" cy="283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50" name="Google Shape;250;p10"/>
          <p:cNvCxnSpPr>
            <a:stCxn id="246" idx="2"/>
            <a:endCxn id="247" idx="0"/>
          </p:cNvCxnSpPr>
          <p:nvPr/>
        </p:nvCxnSpPr>
        <p:spPr>
          <a:xfrm>
            <a:off x="5456599" y="3437777"/>
            <a:ext cx="0" cy="294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51" name="Google Shape;251;p10"/>
          <p:cNvCxnSpPr>
            <a:stCxn id="247" idx="2"/>
            <a:endCxn id="240" idx="0"/>
          </p:cNvCxnSpPr>
          <p:nvPr/>
        </p:nvCxnSpPr>
        <p:spPr>
          <a:xfrm>
            <a:off x="5456599" y="4078777"/>
            <a:ext cx="0" cy="294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52" name="Google Shape;252;p10"/>
          <p:cNvSpPr txBox="1"/>
          <p:nvPr/>
        </p:nvSpPr>
        <p:spPr>
          <a:xfrm>
            <a:off x="8212347" y="3402199"/>
            <a:ext cx="209621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Times New Roman" panose="02020603050405020304" pitchFamily="18" charset="0"/>
                <a:ea typeface="Gill Sans"/>
                <a:cs typeface="Times New Roman" panose="02020603050405020304" pitchFamily="18" charset="0"/>
                <a:sym typeface="Gill Sans"/>
              </a:rPr>
              <a:t>For each of 16 bytes</a:t>
            </a:r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4" name="Rectangle 263">
            <a:extLst>
              <a:ext uri="{FF2B5EF4-FFF2-40B4-BE49-F238E27FC236}">
                <a16:creationId xmlns:a16="http://schemas.microsoft.com/office/drawing/2014/main" id="{E3CBB9B1-7B7D-4BA1-A1AF-572168B395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Google Shape;257;p11"/>
          <p:cNvSpPr txBox="1">
            <a:spLocks noGrp="1"/>
          </p:cNvSpPr>
          <p:nvPr>
            <p:ph type="title"/>
          </p:nvPr>
        </p:nvSpPr>
        <p:spPr>
          <a:xfrm>
            <a:off x="8643193" y="457201"/>
            <a:ext cx="3091607" cy="1727643"/>
          </a:xfrm>
          <a:prstGeom prst="rect">
            <a:avLst/>
          </a:prstGeom>
        </p:spPr>
        <p:txBody>
          <a:bodyPr spcFirstLastPara="1" lIns="0" tIns="0" rIns="0" bIns="0" anchor="b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Times New Roman"/>
              <a:buNone/>
            </a:pPr>
            <a:r>
              <a:rPr lang="en-IN" sz="2400" dirty="0">
                <a:latin typeface="Times New Roman"/>
                <a:ea typeface="Times New Roman"/>
                <a:cs typeface="Times New Roman"/>
                <a:sym typeface="Times New Roman"/>
              </a:rPr>
              <a:t>EXPERIMENT ON SIMULATED DATA</a:t>
            </a:r>
            <a:endParaRPr lang="en-IN" sz="2400" dirty="0"/>
          </a:p>
        </p:txBody>
      </p:sp>
      <p:pic>
        <p:nvPicPr>
          <p:cNvPr id="259" name="Google Shape;259;p11"/>
          <p:cNvPicPr preferRelativeResize="0"/>
          <p:nvPr/>
        </p:nvPicPr>
        <p:blipFill rotWithShape="1">
          <a:blip r:embed="rId3"/>
          <a:srcRect r="2806"/>
          <a:stretch/>
        </p:blipFill>
        <p:spPr>
          <a:xfrm>
            <a:off x="20" y="431"/>
            <a:ext cx="8115280" cy="6408311"/>
          </a:xfrm>
          <a:prstGeom prst="rect">
            <a:avLst/>
          </a:prstGeom>
          <a:noFill/>
        </p:spPr>
      </p:pic>
      <p:sp>
        <p:nvSpPr>
          <p:cNvPr id="258" name="Google Shape;258;p11"/>
          <p:cNvSpPr txBox="1"/>
          <p:nvPr/>
        </p:nvSpPr>
        <p:spPr>
          <a:xfrm>
            <a:off x="8643193" y="2530549"/>
            <a:ext cx="2942813" cy="3428124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-IN" sz="1400">
                <a:latin typeface="Times New Roman"/>
                <a:ea typeface="Times New Roman"/>
                <a:cs typeface="Times New Roman"/>
                <a:sym typeface="Times New Roman"/>
              </a:rPr>
              <a:t>Source Code</a:t>
            </a:r>
            <a:endParaRPr lang="en-IN" sz="1400"/>
          </a:p>
        </p:txBody>
      </p:sp>
      <p:sp>
        <p:nvSpPr>
          <p:cNvPr id="266" name="Rectangle 265">
            <a:extLst>
              <a:ext uri="{FF2B5EF4-FFF2-40B4-BE49-F238E27FC236}">
                <a16:creationId xmlns:a16="http://schemas.microsoft.com/office/drawing/2014/main" id="{907741FC-B544-4A6E-B831-6789D04233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6408741"/>
            <a:ext cx="12191998" cy="449257"/>
          </a:xfrm>
          <a:prstGeom prst="rect">
            <a:avLst/>
          </a:prstGeom>
          <a:gradFill>
            <a:gsLst>
              <a:gs pos="34000">
                <a:schemeClr val="accent4">
                  <a:alpha val="73000"/>
                </a:schemeClr>
              </a:gs>
              <a:gs pos="100000">
                <a:schemeClr val="accent5">
                  <a:alpha val="89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8" name="Rectangle 267">
            <a:extLst>
              <a:ext uri="{FF2B5EF4-FFF2-40B4-BE49-F238E27FC236}">
                <a16:creationId xmlns:a16="http://schemas.microsoft.com/office/drawing/2014/main" id="{3F0BE7ED-7814-4273-B18A-F26CC038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8314"/>
            <a:ext cx="8115300" cy="449258"/>
          </a:xfrm>
          <a:prstGeom prst="rect">
            <a:avLst/>
          </a:prstGeom>
          <a:gradFill>
            <a:gsLst>
              <a:gs pos="22000">
                <a:schemeClr val="accent5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4" name="Rectangle 263">
            <a:extLst>
              <a:ext uri="{FF2B5EF4-FFF2-40B4-BE49-F238E27FC236}">
                <a16:creationId xmlns:a16="http://schemas.microsoft.com/office/drawing/2014/main" id="{E3CBB9B1-7B7D-4BA1-A1AF-572168B395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Google Shape;257;p11"/>
          <p:cNvSpPr txBox="1">
            <a:spLocks noGrp="1"/>
          </p:cNvSpPr>
          <p:nvPr>
            <p:ph type="title"/>
          </p:nvPr>
        </p:nvSpPr>
        <p:spPr>
          <a:xfrm>
            <a:off x="8643193" y="457201"/>
            <a:ext cx="3091607" cy="1727643"/>
          </a:xfrm>
          <a:prstGeom prst="rect">
            <a:avLst/>
          </a:prstGeom>
        </p:spPr>
        <p:txBody>
          <a:bodyPr spcFirstLastPara="1" lIns="0" tIns="0" rIns="0" bIns="0" anchor="b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Times New Roman"/>
              <a:buNone/>
            </a:pPr>
            <a:r>
              <a:rPr lang="en-IN" sz="2400" dirty="0">
                <a:latin typeface="Times New Roman"/>
                <a:ea typeface="Times New Roman"/>
                <a:cs typeface="Times New Roman"/>
                <a:sym typeface="Times New Roman"/>
              </a:rPr>
              <a:t>EXPERIMENT ON SIMULATED DATA</a:t>
            </a:r>
            <a:endParaRPr lang="en-IN" sz="2400" dirty="0"/>
          </a:p>
        </p:txBody>
      </p:sp>
      <p:sp>
        <p:nvSpPr>
          <p:cNvPr id="258" name="Google Shape;258;p11"/>
          <p:cNvSpPr txBox="1"/>
          <p:nvPr/>
        </p:nvSpPr>
        <p:spPr>
          <a:xfrm>
            <a:off x="8643193" y="2530549"/>
            <a:ext cx="2942813" cy="3428124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-IN" sz="1400">
                <a:latin typeface="Times New Roman"/>
                <a:ea typeface="Times New Roman"/>
                <a:cs typeface="Times New Roman"/>
                <a:sym typeface="Times New Roman"/>
              </a:rPr>
              <a:t>Source Code</a:t>
            </a:r>
            <a:endParaRPr lang="en-IN" sz="1400"/>
          </a:p>
        </p:txBody>
      </p:sp>
      <p:sp>
        <p:nvSpPr>
          <p:cNvPr id="266" name="Rectangle 265">
            <a:extLst>
              <a:ext uri="{FF2B5EF4-FFF2-40B4-BE49-F238E27FC236}">
                <a16:creationId xmlns:a16="http://schemas.microsoft.com/office/drawing/2014/main" id="{907741FC-B544-4A6E-B831-6789D04233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6408741"/>
            <a:ext cx="12191998" cy="449257"/>
          </a:xfrm>
          <a:prstGeom prst="rect">
            <a:avLst/>
          </a:prstGeom>
          <a:gradFill>
            <a:gsLst>
              <a:gs pos="34000">
                <a:schemeClr val="accent4">
                  <a:alpha val="73000"/>
                </a:schemeClr>
              </a:gs>
              <a:gs pos="100000">
                <a:schemeClr val="accent5">
                  <a:alpha val="89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8" name="Rectangle 267">
            <a:extLst>
              <a:ext uri="{FF2B5EF4-FFF2-40B4-BE49-F238E27FC236}">
                <a16:creationId xmlns:a16="http://schemas.microsoft.com/office/drawing/2014/main" id="{3F0BE7ED-7814-4273-B18A-F26CC038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8314"/>
            <a:ext cx="8115300" cy="449258"/>
          </a:xfrm>
          <a:prstGeom prst="rect">
            <a:avLst/>
          </a:prstGeom>
          <a:gradFill>
            <a:gsLst>
              <a:gs pos="22000">
                <a:schemeClr val="accent5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oogle Shape;266;p12">
            <a:extLst>
              <a:ext uri="{FF2B5EF4-FFF2-40B4-BE49-F238E27FC236}">
                <a16:creationId xmlns:a16="http://schemas.microsoft.com/office/drawing/2014/main" id="{B4073254-4752-8F75-D305-9E91AF4EC69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8115300" cy="640788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653317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Rectangle 277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0" name="Rectangle 279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82" name="Rectangle 281">
            <a:extLst>
              <a:ext uri="{FF2B5EF4-FFF2-40B4-BE49-F238E27FC236}">
                <a16:creationId xmlns:a16="http://schemas.microsoft.com/office/drawing/2014/main" id="{BB02F283-AD3D-43EB-8EB3-EEABE7B685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4" name="Rectangle 283">
            <a:extLst>
              <a:ext uri="{FF2B5EF4-FFF2-40B4-BE49-F238E27FC236}">
                <a16:creationId xmlns:a16="http://schemas.microsoft.com/office/drawing/2014/main" id="{87267ACD-C9FA-48F7-BA90-C05046F4EE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274922"/>
            <a:ext cx="12198726" cy="1606049"/>
          </a:xfrm>
          <a:prstGeom prst="rect">
            <a:avLst/>
          </a:prstGeom>
          <a:gradFill>
            <a:gsLst>
              <a:gs pos="0">
                <a:schemeClr val="accent5">
                  <a:alpha val="83000"/>
                </a:schemeClr>
              </a:gs>
              <a:gs pos="100000">
                <a:schemeClr val="accent4">
                  <a:alpha val="74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6" name="Rectangle 285">
            <a:extLst>
              <a:ext uri="{FF2B5EF4-FFF2-40B4-BE49-F238E27FC236}">
                <a16:creationId xmlns:a16="http://schemas.microsoft.com/office/drawing/2014/main" id="{53E17AA8-C417-4F74-9F1B-EAD82A19B7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3270744" y="1998314"/>
            <a:ext cx="1605188" cy="8160125"/>
          </a:xfrm>
          <a:prstGeom prst="rect">
            <a:avLst/>
          </a:prstGeom>
          <a:gradFill>
            <a:gsLst>
              <a:gs pos="5000">
                <a:schemeClr val="accent2">
                  <a:alpha val="68000"/>
                </a:schemeClr>
              </a:gs>
              <a:gs pos="100000">
                <a:schemeClr val="accent5">
                  <a:alpha val="43000"/>
                </a:schemeClr>
              </a:gs>
            </a:gsLst>
            <a:lin ang="9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8" name="Rectangle 287">
            <a:extLst>
              <a:ext uri="{FF2B5EF4-FFF2-40B4-BE49-F238E27FC236}">
                <a16:creationId xmlns:a16="http://schemas.microsoft.com/office/drawing/2014/main" id="{D79F9CB9-0076-49F5-845A-C97CCFC163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2742413" y="2532510"/>
            <a:ext cx="1605189" cy="7090015"/>
          </a:xfrm>
          <a:prstGeom prst="rect">
            <a:avLst/>
          </a:prstGeom>
          <a:gradFill>
            <a:gsLst>
              <a:gs pos="42000">
                <a:schemeClr val="accent4">
                  <a:alpha val="0"/>
                </a:schemeClr>
              </a:gs>
              <a:gs pos="99000">
                <a:schemeClr val="accent6">
                  <a:alpha val="4800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0" name="Rectangle 289">
            <a:extLst>
              <a:ext uri="{FF2B5EF4-FFF2-40B4-BE49-F238E27FC236}">
                <a16:creationId xmlns:a16="http://schemas.microsoft.com/office/drawing/2014/main" id="{0567348B-D4F9-4978-8FB4-D4031CD133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930450" y="5273748"/>
            <a:ext cx="7275001" cy="1150514"/>
          </a:xfrm>
          <a:prstGeom prst="rect">
            <a:avLst/>
          </a:prstGeom>
          <a:gradFill>
            <a:gsLst>
              <a:gs pos="0">
                <a:schemeClr val="accent5">
                  <a:alpha val="37000"/>
                </a:schemeClr>
              </a:gs>
              <a:gs pos="56000">
                <a:schemeClr val="accent5">
                  <a:alpha val="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1" name="Google Shape;271;p13"/>
          <p:cNvSpPr txBox="1">
            <a:spLocks noGrp="1"/>
          </p:cNvSpPr>
          <p:nvPr>
            <p:ph type="title"/>
          </p:nvPr>
        </p:nvSpPr>
        <p:spPr>
          <a:xfrm>
            <a:off x="667569" y="5553718"/>
            <a:ext cx="7203004" cy="1054645"/>
          </a:xfrm>
          <a:prstGeom prst="rect">
            <a:avLst/>
          </a:prstGeom>
        </p:spPr>
        <p:txBody>
          <a:bodyPr spcFirstLastPara="1" vert="horz" lIns="0" tIns="0" rIns="0" bIns="0" rtlCol="0" anchor="ctr" anchorCtr="0">
            <a:normAutofit/>
          </a:bodyPr>
          <a:lstStyle/>
          <a:p>
            <a:pPr marL="0" lvl="0" indent="0">
              <a:spcAft>
                <a:spcPts val="0"/>
              </a:spcAft>
              <a:buClr>
                <a:srgbClr val="000000"/>
              </a:buClr>
              <a:buSzPts val="3600"/>
            </a:pPr>
            <a:r>
              <a:rPr lang="en-US" sz="3200" spc="750" dirty="0">
                <a:solidFill>
                  <a:schemeClr val="bg1"/>
                </a:solidFill>
                <a:sym typeface="Times New Roman"/>
              </a:rPr>
              <a:t>EXPERIMENT ON SIMULATED DATA</a:t>
            </a:r>
            <a:endParaRPr lang="en-US" sz="3200" spc="750" dirty="0">
              <a:solidFill>
                <a:schemeClr val="bg1"/>
              </a:solidFill>
            </a:endParaRPr>
          </a:p>
        </p:txBody>
      </p:sp>
      <p:sp>
        <p:nvSpPr>
          <p:cNvPr id="272" name="Google Shape;272;p13"/>
          <p:cNvSpPr txBox="1"/>
          <p:nvPr/>
        </p:nvSpPr>
        <p:spPr>
          <a:xfrm>
            <a:off x="824767" y="563289"/>
            <a:ext cx="3980850" cy="780914"/>
          </a:xfrm>
          <a:prstGeom prst="rect">
            <a:avLst/>
          </a:prstGeom>
        </p:spPr>
        <p:txBody>
          <a:bodyPr spcFirstLastPara="1" vert="horz" lIns="0" tIns="0" rIns="0" bIns="0" rtlCol="0" anchor="ctr" anchorCtr="0">
            <a:noAutofit/>
          </a:bodyPr>
          <a:lstStyle/>
          <a:p>
            <a:pPr marR="0" lv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</a:pPr>
            <a:r>
              <a:rPr lang="en-US" sz="2400" b="1" cap="all" spc="600" dirty="0">
                <a:latin typeface="Times New Roman" panose="02020603050405020304" pitchFamily="18" charset="0"/>
                <a:cs typeface="Times New Roman" panose="02020603050405020304" pitchFamily="18" charset="0"/>
                <a:sym typeface="Times New Roman"/>
              </a:rPr>
              <a:t>Demonstration</a:t>
            </a:r>
            <a:endParaRPr lang="en-US" sz="2400" b="1" cap="all" spc="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3" name="Google Shape;273;p13"/>
          <p:cNvSpPr txBox="1"/>
          <p:nvPr/>
        </p:nvSpPr>
        <p:spPr>
          <a:xfrm>
            <a:off x="824767" y="1767743"/>
            <a:ext cx="8211365" cy="2923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l" rtl="0">
              <a:spcBef>
                <a:spcPts val="0"/>
              </a:spcBef>
              <a:spcAft>
                <a:spcPts val="600"/>
              </a:spcAft>
            </a:pPr>
            <a:r>
              <a:rPr lang="en-IN" b="1" i="0" dirty="0">
                <a:solidFill>
                  <a:schemeClr val="dk1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From Side-Channel Attacks Assisted with Machine Learning (SCAAML)</a:t>
            </a:r>
          </a:p>
          <a:p>
            <a:pPr marR="0" lvl="0" algn="l" rtl="0">
              <a:spcBef>
                <a:spcPts val="0"/>
              </a:spcBef>
              <a:spcAft>
                <a:spcPts val="600"/>
              </a:spcAft>
            </a:pPr>
            <a:r>
              <a:rPr lang="en-IN" i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Elie </a:t>
            </a:r>
            <a:r>
              <a:rPr lang="en-IN" i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Bursztein</a:t>
            </a:r>
            <a:r>
              <a:rPr lang="en-IN" i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Jean-Michel </a:t>
            </a:r>
            <a:r>
              <a:rPr lang="en-IN" i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Picod</a:t>
            </a:r>
            <a:endParaRPr lang="en-IN" i="1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IN" b="0" i="0" dirty="0">
              <a:solidFill>
                <a:schemeClr val="dk1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IN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TinyAES</a:t>
            </a:r>
            <a:r>
              <a:rPr lang="en-IN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on STMicroelectronics STM32F415</a:t>
            </a:r>
          </a:p>
          <a:p>
            <a:pPr marL="285750" marR="0" lvl="0" indent="-285750" algn="l" rtl="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IN" b="0" i="0" dirty="0">
                <a:solidFill>
                  <a:schemeClr val="dk1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AWS Ubuntu 22.04, 64x86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IN" b="0" i="0" dirty="0">
                <a:solidFill>
                  <a:schemeClr val="dk1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t2.xlarge 4vCPU 16 GiB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IN" dirty="0" err="1">
                <a:solidFill>
                  <a:schemeClr val="dk1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tensorflow-cpu</a:t>
            </a:r>
            <a:endParaRPr lang="en-IN" dirty="0">
              <a:solidFill>
                <a:schemeClr val="dk1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dk1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3 minutes 15 seconds (presented at 4x =&gt; 48 s)</a:t>
            </a:r>
            <a:endParaRPr lang="en-IN" dirty="0">
              <a:solidFill>
                <a:schemeClr val="dk1"/>
              </a:solidFill>
              <a:latin typeface="Times New Roman" panose="02020603050405020304" pitchFamily="18" charset="0"/>
              <a:ea typeface="Gill Sans"/>
              <a:cs typeface="Times New Roman" panose="02020603050405020304" pitchFamily="18" charset="0"/>
              <a:sym typeface="Gill San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caaml">
            <a:hlinkClick r:id="" action="ppaction://media"/>
            <a:extLst>
              <a:ext uri="{FF2B5EF4-FFF2-40B4-BE49-F238E27FC236}">
                <a16:creationId xmlns:a16="http://schemas.microsoft.com/office/drawing/2014/main" id="{A63322A8-5D86-7041-675D-7E4A6439879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80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383CC5D-71E8-4CB2-8E4A-F1E4FF6DC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2DA5AC1-43C5-4243-9028-07DBB80D0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8"/>
            <a:ext cx="12192000" cy="1600201"/>
          </a:xfrm>
          <a:prstGeom prst="rect">
            <a:avLst/>
          </a:prstGeom>
          <a:gradFill>
            <a:gsLst>
              <a:gs pos="0">
                <a:schemeClr val="accent5">
                  <a:alpha val="83000"/>
                </a:schemeClr>
              </a:gs>
              <a:gs pos="100000">
                <a:schemeClr val="accent6"/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A4EDA1C-27A1-4C83-ACE4-6675EC9245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99161" y="9109"/>
            <a:ext cx="7792839" cy="1594270"/>
          </a:xfrm>
          <a:prstGeom prst="rect">
            <a:avLst/>
          </a:prstGeom>
          <a:gradFill>
            <a:gsLst>
              <a:gs pos="22000">
                <a:schemeClr val="accent2">
                  <a:alpha val="0"/>
                </a:schemeClr>
              </a:gs>
              <a:gs pos="99000">
                <a:schemeClr val="accent2"/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C2185E4-B584-4B9D-9440-DEA0FB9D94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9021976" y="-906246"/>
            <a:ext cx="1602951" cy="3416298"/>
          </a:xfrm>
          <a:prstGeom prst="rect">
            <a:avLst/>
          </a:prstGeom>
          <a:gradFill>
            <a:gsLst>
              <a:gs pos="45000">
                <a:schemeClr val="accent4">
                  <a:alpha val="0"/>
                </a:schemeClr>
              </a:gs>
              <a:gs pos="99000">
                <a:schemeClr val="accent6">
                  <a:alpha val="33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F33EC8A-EE0A-4395-97E2-DAD467CF73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2451242" y="0"/>
            <a:ext cx="9729549" cy="1600198"/>
          </a:xfrm>
          <a:prstGeom prst="rect">
            <a:avLst/>
          </a:prstGeom>
          <a:gradFill>
            <a:gsLst>
              <a:gs pos="0">
                <a:schemeClr val="accent5">
                  <a:alpha val="30000"/>
                </a:schemeClr>
              </a:gs>
              <a:gs pos="99000">
                <a:schemeClr val="accent5">
                  <a:alpha val="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F85DA95-16A4-404E-9BFF-27F8E4FC78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430"/>
            <a:ext cx="7910111" cy="1600198"/>
          </a:xfrm>
          <a:prstGeom prst="rect">
            <a:avLst/>
          </a:prstGeom>
          <a:gradFill>
            <a:gsLst>
              <a:gs pos="0">
                <a:schemeClr val="accent5">
                  <a:alpha val="21000"/>
                </a:schemeClr>
              </a:gs>
              <a:gs pos="99000">
                <a:schemeClr val="accent5">
                  <a:alpha val="0"/>
                </a:scheme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0EBE7A-9D6A-7567-B07D-14D48029D6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7084" y="374427"/>
            <a:ext cx="10374517" cy="971512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IN" sz="250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GUIDELINES FOR CONDUCTING ML IN SCA</a:t>
            </a:r>
            <a:br>
              <a:rPr lang="en-IN" sz="250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</a:br>
            <a:endParaRPr lang="en-US" sz="2500">
              <a:solidFill>
                <a:schemeClr val="bg1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85CBDDE-B85E-B07C-E0BA-4B633912049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27843792"/>
              </p:ext>
            </p:extLst>
          </p:nvPr>
        </p:nvGraphicFramePr>
        <p:xfrm>
          <a:off x="579474" y="2062715"/>
          <a:ext cx="11033029" cy="41892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773846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16"/>
          <p:cNvSpPr txBox="1">
            <a:spLocks noGrp="1"/>
          </p:cNvSpPr>
          <p:nvPr>
            <p:ph type="title"/>
          </p:nvPr>
        </p:nvSpPr>
        <p:spPr>
          <a:xfrm>
            <a:off x="439450" y="373828"/>
            <a:ext cx="10241400" cy="12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Times New Roman"/>
              <a:buNone/>
            </a:pPr>
            <a:r>
              <a:rPr lang="en-IN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REFERENCES</a:t>
            </a:r>
            <a:br>
              <a:rPr lang="en-IN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lang="en-IN"/>
          </a:p>
        </p:txBody>
      </p:sp>
      <p:sp>
        <p:nvSpPr>
          <p:cNvPr id="323" name="Google Shape;323;p16"/>
          <p:cNvSpPr txBox="1">
            <a:spLocks noGrp="1"/>
          </p:cNvSpPr>
          <p:nvPr>
            <p:ph type="body" idx="1"/>
          </p:nvPr>
        </p:nvSpPr>
        <p:spPr>
          <a:xfrm>
            <a:off x="727525" y="1371600"/>
            <a:ext cx="10470600" cy="49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1000">
                <a:latin typeface="Arial"/>
                <a:ea typeface="Arial"/>
                <a:cs typeface="Arial"/>
                <a:sym typeface="Arial"/>
              </a:rPr>
              <a:t>[1]   Jovic, A., Jap, D., Papachristodoulou, L., &amp; Heuser, A. (2022). Traditional Machine Learning Methods for Side-Channel Analysis. In Security and artificial intelligence: A crossdisciplinary approach to solving (pp. 25–47). essay, SPRINGER NATURE.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1000">
                <a:latin typeface="Arial"/>
                <a:ea typeface="Arial"/>
                <a:cs typeface="Arial"/>
                <a:sym typeface="Arial"/>
              </a:rPr>
              <a:t>[2]   Rijsdijk, J., Wu, L., Perin, G., &amp; Picek, S. (2021). Reinforcement learning for hyperparameter tuning in deep learning-based side-channel analysis. IACR Transactions on Cryptographic Hardware and Embedded Systems, 677-707.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1000">
                <a:latin typeface="Arial"/>
                <a:ea typeface="Arial"/>
                <a:cs typeface="Arial"/>
                <a:sym typeface="Arial"/>
              </a:rPr>
              <a:t>[3]   Shan, W., Zhang, S., Xu, J., Lu, M., Shi, L., &amp; Yang, J. (2019). Machine learning assisted side-channel-attack countermeasure and its application on a 28-nm AES circuit. IEEE Journal of Solid-State Circuits, 55(3), 794-804.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1000">
                <a:latin typeface="Arial"/>
                <a:ea typeface="Arial"/>
                <a:cs typeface="Arial"/>
                <a:sym typeface="Arial"/>
              </a:rPr>
              <a:t>[4]   Jin, S., Kim, S., Kim, H., &amp; Hong, S. (2020). Recent advances in deep learning</a:t>
            </a:r>
            <a:r>
              <a:rPr lang="en-IN" sz="1000">
                <a:latin typeface="MS Mincho"/>
                <a:ea typeface="MS Mincho"/>
                <a:cs typeface="MS Mincho"/>
                <a:sym typeface="MS Mincho"/>
              </a:rPr>
              <a:t>‐</a:t>
            </a:r>
            <a:r>
              <a:rPr lang="en-IN" sz="1000">
                <a:latin typeface="Arial"/>
                <a:ea typeface="Arial"/>
                <a:cs typeface="Arial"/>
                <a:sym typeface="Arial"/>
              </a:rPr>
              <a:t>based side</a:t>
            </a:r>
            <a:r>
              <a:rPr lang="en-IN" sz="1000">
                <a:latin typeface="MS Mincho"/>
                <a:ea typeface="MS Mincho"/>
                <a:cs typeface="MS Mincho"/>
                <a:sym typeface="MS Mincho"/>
              </a:rPr>
              <a:t>‐</a:t>
            </a:r>
            <a:r>
              <a:rPr lang="en-IN" sz="1000">
                <a:latin typeface="Arial"/>
                <a:ea typeface="Arial"/>
                <a:cs typeface="Arial"/>
                <a:sym typeface="Arial"/>
              </a:rPr>
              <a:t>channel analysis. ETRI Journal, 42(2), 292-304.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1000">
                <a:latin typeface="Arial"/>
                <a:ea typeface="Arial"/>
                <a:cs typeface="Arial"/>
                <a:sym typeface="Arial"/>
              </a:rPr>
              <a:t>[5]   Picek, S., Heuser, A., Jovic, A., Ludwig, S. A., Guilley, S., Jakobovic, D., &amp; Mentens, N. (2017, May). Side-channel analysis and machine learning: A practical perspective. In 2017 International Joint Conference on Neural Networks (IJCNN) (pp. 4095-4102). IEEE.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1000">
                <a:latin typeface="Arial"/>
                <a:ea typeface="Arial"/>
                <a:cs typeface="Arial"/>
                <a:sym typeface="Arial"/>
              </a:rPr>
              <a:t>[6]   Hettwer, B., Gehrer, S., &amp; Güneysu, T. (2020). Applications of machine learning techniques in side-channel attacks: a survey. Journal of Cryptographic Engineering, 10, 135-162.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1000">
                <a:latin typeface="Arial"/>
                <a:ea typeface="Arial"/>
                <a:cs typeface="Arial"/>
                <a:sym typeface="Arial"/>
              </a:rPr>
              <a:t>[7]   Hospodar, G., Gierlichs, B., De Mulder, E., Verbauwhede, I., &amp; Vandewalle, J. (2011). Machine learning in side-channel analysis: a first study. Journal of Cryptographic Engineering, 1(4), 293-302.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1000">
                <a:latin typeface="Arial"/>
                <a:ea typeface="Arial"/>
                <a:cs typeface="Arial"/>
                <a:sym typeface="Arial"/>
              </a:rPr>
              <a:t>[8]   Masure, L., Dumas, C., &amp; Prouff, E. (2020). A comprehensive study of deep learning for side-channel analysis. IACR Transactions on Cryptographic Hardware and Embedded Systems, 348-375.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IN" sz="1000">
                <a:latin typeface="Arial"/>
                <a:ea typeface="Arial"/>
                <a:cs typeface="Arial"/>
                <a:sym typeface="Arial"/>
              </a:rPr>
              <a:t>[9]   Kerkhof, M., Wu, L., Perin, G.,Picek, S. (2023). No (good) loss no gain: systematic evaluation of loss functions in deep learning-based side-channel analysis. Journal of Cryptographic Engineering, 13,311–324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1000">
                <a:latin typeface="Arial"/>
                <a:ea typeface="Arial"/>
                <a:cs typeface="Arial"/>
                <a:sym typeface="Arial"/>
              </a:rPr>
              <a:t>[10]    Tehranipoor, S., Karimian, N., &amp; Edmonds, J. (2023, July). Breaking AES-128: Machine Learning-Based SCA Under Different Scenarios and Devices. In 2023 IEEE International Conference on Cyber Security and Resilience (CSR) (pp. 564-571). IEEE.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None/>
            </a:pPr>
            <a:endParaRPr sz="10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6E6C0C3-A448-4D8B-86C7-3C83B7E4A6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FB58D0-B6CB-9001-F85D-1FB7E5FFE5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3190" y="936568"/>
            <a:ext cx="4590410" cy="4564822"/>
          </a:xfrm>
        </p:spPr>
        <p:txBody>
          <a:bodyPr anchor="t">
            <a:normAutofit/>
          </a:bodyPr>
          <a:lstStyle/>
          <a:p>
            <a:r>
              <a:rPr lang="en-IN">
                <a:effectLst/>
                <a:latin typeface="Times New Roman" panose="02020603050405020304" pitchFamily="18" charset="0"/>
              </a:rPr>
              <a:t>SIDE-CHANNEL ANALYSIS</a:t>
            </a:r>
            <a:br>
              <a:rPr lang="en-IN">
                <a:effectLst/>
                <a:latin typeface="Times New Roman" panose="02020603050405020304" pitchFamily="18" charset="0"/>
              </a:rPr>
            </a:b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F1326A3-CBDD-4503-8C40-806B4ABF4F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8741"/>
            <a:ext cx="12192000" cy="449256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9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910698D-E436-464E-9DE4-F9FB349FD9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8316"/>
            <a:ext cx="8153398" cy="449684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68000"/>
                </a:schemeClr>
              </a:gs>
              <a:gs pos="99000">
                <a:schemeClr val="accent2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958C142-6865-8105-998F-67A279A2BC0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22570118"/>
              </p:ext>
            </p:extLst>
          </p:nvPr>
        </p:nvGraphicFramePr>
        <p:xfrm>
          <a:off x="6096001" y="457200"/>
          <a:ext cx="5623796" cy="56387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820623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2a1db950685_1_1"/>
          <p:cNvSpPr txBox="1">
            <a:spLocks noGrp="1"/>
          </p:cNvSpPr>
          <p:nvPr>
            <p:ph type="title"/>
          </p:nvPr>
        </p:nvSpPr>
        <p:spPr>
          <a:xfrm>
            <a:off x="439450" y="373828"/>
            <a:ext cx="10241400" cy="12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Times New Roman"/>
              <a:buNone/>
            </a:pPr>
            <a:r>
              <a:rPr lang="en-IN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REFERENCES(cont.)</a:t>
            </a:r>
            <a:br>
              <a:rPr lang="en-IN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/>
          </a:p>
        </p:txBody>
      </p:sp>
      <p:sp>
        <p:nvSpPr>
          <p:cNvPr id="329" name="Google Shape;329;g2a1db950685_1_1"/>
          <p:cNvSpPr txBox="1">
            <a:spLocks noGrp="1"/>
          </p:cNvSpPr>
          <p:nvPr>
            <p:ph type="body" idx="1"/>
          </p:nvPr>
        </p:nvSpPr>
        <p:spPr>
          <a:xfrm>
            <a:off x="644875" y="1313275"/>
            <a:ext cx="10830600" cy="395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IN" sz="1000">
                <a:latin typeface="Arial"/>
                <a:ea typeface="Arial"/>
                <a:cs typeface="Arial"/>
                <a:sym typeface="Arial"/>
              </a:rPr>
              <a:t>[11]    Maghrebi, H., Portigliatti, T., &amp; Prouff, E. (2016). Breaking cryptographic implementations using deep learning techniques. In Security, Privacy, and Applied Cryptography Engineering: 6th International Conference, SPACE 2016, Hyderabad, India, December 14-18, 2016, Proceedings 6 (pp. 3-26). Springer International Publishing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IN" sz="1000">
                <a:latin typeface="Arial"/>
                <a:ea typeface="Arial"/>
                <a:cs typeface="Arial"/>
                <a:sym typeface="Arial"/>
              </a:rPr>
              <a:t>[12]   Lerman, L., Poussier, R., Markowitch, O., &amp; Standaert, F. X. (2018). Template attacks versus machine learning revisited and the curse of dimensionality in side-channel analysis: extended version. Journal of Cryptographic Engineering, 8, 301-313.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IN" sz="1000">
                <a:latin typeface="Arial"/>
                <a:ea typeface="Arial"/>
                <a:cs typeface="Arial"/>
                <a:sym typeface="Arial"/>
              </a:rPr>
              <a:t>[13]    Saeedi, E., Hossain, M. S., &amp; Kong, Y. (2015, July). Multi-class SVMs analysis of side-channel information of elliptic curve cryptosystem. In 2015 International Symposium on Performance Evaluation of Computer and Telecommunication Systems (SPECTS) (pp. 1-6). IEEE.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IN" sz="1000">
                <a:latin typeface="Arial"/>
                <a:ea typeface="Arial"/>
                <a:cs typeface="Arial"/>
                <a:sym typeface="Arial"/>
              </a:rPr>
              <a:t>[14]   Kim, J., Picek, S., Heuser, A., Bhasin, S., Hanjalic, A.: Make some noise: unleashing the power of convolutional neural networks for profiled side-channel analysis. Cryptology ePrint Archive, Report 2018/1023 (2018).</a:t>
            </a:r>
            <a:r>
              <a:rPr lang="en-IN" sz="1000"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/>
              </a:rPr>
              <a:t> </a:t>
            </a:r>
            <a:r>
              <a:rPr lang="en-IN" sz="1000">
                <a:solidFill>
                  <a:schemeClr val="hlink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/>
              </a:rPr>
              <a:t>https://eprint.iacr.org/2018/1023</a:t>
            </a:r>
            <a:endParaRPr sz="1000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IN" sz="1000">
                <a:latin typeface="Arial"/>
                <a:ea typeface="Arial"/>
                <a:cs typeface="Arial"/>
                <a:sym typeface="Arial"/>
              </a:rPr>
              <a:t>[15]   Shan, W., Zhang, S., &amp; He, Y. (2017). Machine learning based side‐channel‐attack countermeasure with hamming‐distance redistribution and its application on advanced encryption standard. Electronics Letters, 53(14), 926-928.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IN" sz="1000">
                <a:latin typeface="Arial"/>
                <a:ea typeface="Arial"/>
                <a:cs typeface="Arial"/>
                <a:sym typeface="Arial"/>
              </a:rPr>
              <a:t>[16]   Bursztein, E. (2019). SCAAML: Side Channel Attacks Assisted with Machine Learning. GitHub.</a:t>
            </a:r>
            <a:r>
              <a:rPr lang="en-IN" sz="1000">
                <a:solidFill>
                  <a:schemeClr val="hlink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4"/>
              </a:rPr>
              <a:t> https://github.com/google/scaaml</a:t>
            </a:r>
            <a:endParaRPr sz="1000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IN" sz="1000">
                <a:latin typeface="Arial"/>
                <a:ea typeface="Arial"/>
                <a:cs typeface="Arial"/>
                <a:sym typeface="Arial"/>
              </a:rPr>
              <a:t>[17]   Carbone, M., Conin, V., Cornelie, M. A., Dassance, F., Dufresne, G., Dumas, C., ... &amp; Venelli, A. (2019). Deep learning to evaluate secure RSA implementations. IACR Transactions on Cryptographic Hardware and Embedded Systems, 132-161.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IN" sz="1000">
                <a:latin typeface="Arial"/>
                <a:ea typeface="Arial"/>
                <a:cs typeface="Arial"/>
                <a:sym typeface="Arial"/>
              </a:rPr>
              <a:t>[18]   Timon, B. (2019). Non-profiled deep learning-based side-channel attacks with sensitivity analysis. IACR Transactions on Cryptographic Hardware and Embedded Systems, 107-131.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IN" sz="1000">
                <a:latin typeface="Arial"/>
                <a:ea typeface="Arial"/>
                <a:cs typeface="Arial"/>
                <a:sym typeface="Arial"/>
              </a:rPr>
              <a:t>[19]   Picek, S., Heuser, A., Guilley, S.: Profiling side-channel analysis in the restricted attacker framework. CryptologyePrint Archive, Report 2019/168. https://eprint.iacr.org/2019/168 (2019). Accessed 19 Mar 2019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IN" sz="1000">
                <a:latin typeface="Arial"/>
                <a:ea typeface="Arial"/>
                <a:cs typeface="Arial"/>
                <a:sym typeface="Arial"/>
              </a:rPr>
              <a:t>[20]   Langley, P.: Crafting papers on machine learning. In: Proceedings of the Seventeenth International Conference on Machine Learning (ICML), pp. 1207–1212 (2000)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marL="228600" lvl="0" indent="-101600" algn="l" rtl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10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0AF57B88-1D4C-41FA-A761-EC1DD10C3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chemeClr val="accent2"/>
              </a:gs>
              <a:gs pos="100000">
                <a:schemeClr val="accent6">
                  <a:lumMod val="75000"/>
                  <a:alpha val="8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D2548F45-5164-4ABB-8212-7F293FDED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5">
                  <a:alpha val="35000"/>
                </a:schemeClr>
              </a:gs>
              <a:gs pos="100000">
                <a:schemeClr val="accent6"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8" name="Picture 2">
            <a:extLst>
              <a:ext uri="{FF2B5EF4-FFF2-40B4-BE49-F238E27FC236}">
                <a16:creationId xmlns:a16="http://schemas.microsoft.com/office/drawing/2014/main" id="{1FBEEC7C-5F24-3F16-96B4-DEBAABC0B6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944" r="8543"/>
          <a:stretch/>
        </p:blipFill>
        <p:spPr>
          <a:xfrm>
            <a:off x="4038599" y="10"/>
            <a:ext cx="8160026" cy="6875809"/>
          </a:xfrm>
          <a:prstGeom prst="rect">
            <a:avLst/>
          </a:prstGeom>
        </p:spPr>
      </p:pic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5E81CCFB-7BEF-4186-86FB-D09450B4D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4">
                  <a:lumMod val="20000"/>
                  <a:lumOff val="80000"/>
                  <a:alpha val="0"/>
                </a:schemeClr>
              </a:gs>
              <a:gs pos="100000">
                <a:schemeClr val="accent6">
                  <a:alpha val="29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823F79-D73E-B045-0F21-C3444C6770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3825" y="2950387"/>
            <a:ext cx="3077044" cy="3531403"/>
          </a:xfrm>
        </p:spPr>
        <p:txBody>
          <a:bodyPr anchor="t">
            <a:normAutofit/>
          </a:bodyPr>
          <a:lstStyle/>
          <a:p>
            <a:pPr algn="r"/>
            <a:r>
              <a:rPr lang="en-US" sz="3200">
                <a:solidFill>
                  <a:schemeClr val="bg1"/>
                </a:soli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2529204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643CFF5-3073-44B6-9A56-4CAF096FFF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C9E4B9-7E57-35DD-C9F5-3A94ED11A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457200"/>
            <a:ext cx="5868785" cy="1556724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IN" sz="2800">
                <a:effectLst/>
                <a:latin typeface="Times New Roman" panose="02020603050405020304" pitchFamily="18" charset="0"/>
              </a:rPr>
              <a:t>TRADITIONAL MACHINE LEARNING TECHNIQUES FOR SCA</a:t>
            </a:r>
            <a:endParaRPr lang="en-US" sz="28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5DBE02-0F78-3FE1-7858-C95CA0AB98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344189"/>
            <a:ext cx="5868785" cy="3327336"/>
          </a:xfrm>
        </p:spPr>
        <p:txBody>
          <a:bodyPr anchor="t">
            <a:normAutofit/>
          </a:bodyPr>
          <a:lstStyle/>
          <a:p>
            <a:r>
              <a:rPr lang="en-IN" dirty="0"/>
              <a:t>Standard Process of ML</a:t>
            </a:r>
            <a:endParaRPr lang="en-US" dirty="0"/>
          </a:p>
          <a:p>
            <a:r>
              <a:rPr lang="en-IN" dirty="0"/>
              <a:t>Types of ML Used for SCA</a:t>
            </a:r>
            <a:endParaRPr lang="en-US" dirty="0"/>
          </a:p>
          <a:p>
            <a:r>
              <a:rPr lang="en-IN" dirty="0"/>
              <a:t>Evaluation of Traditional ML Techniques in SCA</a:t>
            </a:r>
          </a:p>
          <a:p>
            <a:endParaRPr lang="en-US" sz="1600" dirty="0"/>
          </a:p>
          <a:p>
            <a:endParaRPr lang="en-US" sz="1600" dirty="0"/>
          </a:p>
        </p:txBody>
      </p:sp>
      <p:pic>
        <p:nvPicPr>
          <p:cNvPr id="7" name="Graphic 6" descr="Head with Gears">
            <a:extLst>
              <a:ext uri="{FF2B5EF4-FFF2-40B4-BE49-F238E27FC236}">
                <a16:creationId xmlns:a16="http://schemas.microsoft.com/office/drawing/2014/main" id="{1F38DCE1-30AA-EBD6-888D-D8C4B6613E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97585" y="1028700"/>
            <a:ext cx="4037215" cy="403721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55DEFE8-24AF-47F7-B020-D4D76ABA18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391868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EAE3873-25FC-4346-B1D5-82E5F9D953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391868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67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8308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4">
                  <a:alpha val="61000"/>
                </a:schemeClr>
              </a:gs>
              <a:gs pos="100000">
                <a:schemeClr val="accent5">
                  <a:alpha val="89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5333145" y="0"/>
            <a:ext cx="6858855" cy="6857572"/>
          </a:xfrm>
          <a:prstGeom prst="rect">
            <a:avLst/>
          </a:prstGeom>
          <a:gradFill>
            <a:gsLst>
              <a:gs pos="8000">
                <a:schemeClr val="accent6">
                  <a:alpha val="11000"/>
                </a:schemeClr>
              </a:gs>
              <a:gs pos="100000">
                <a:schemeClr val="accent4">
                  <a:alpha val="70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7945" y="-1686055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99000">
                <a:schemeClr val="accent2"/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8A745D7-7ECC-5331-4DFC-710480FC32B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6466524"/>
              </p:ext>
            </p:extLst>
          </p:nvPr>
        </p:nvGraphicFramePr>
        <p:xfrm>
          <a:off x="652283" y="1022191"/>
          <a:ext cx="11033029" cy="41892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97055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1">
            <a:extLst>
              <a:ext uri="{FF2B5EF4-FFF2-40B4-BE49-F238E27FC236}">
                <a16:creationId xmlns:a16="http://schemas.microsoft.com/office/drawing/2014/main" id="{040BF4A1-714C-419E-A19F-578DE93BE0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33">
            <a:extLst>
              <a:ext uri="{FF2B5EF4-FFF2-40B4-BE49-F238E27FC236}">
                <a16:creationId xmlns:a16="http://schemas.microsoft.com/office/drawing/2014/main" id="{2F91A9BD-D57F-4941-931F-40597AB3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409317" y="1410082"/>
            <a:ext cx="6858000" cy="4037835"/>
          </a:xfrm>
          <a:prstGeom prst="rect">
            <a:avLst/>
          </a:prstGeom>
          <a:gradFill>
            <a:gsLst>
              <a:gs pos="8000">
                <a:schemeClr val="accent6"/>
              </a:gs>
              <a:gs pos="100000">
                <a:schemeClr val="accent5">
                  <a:alpha val="89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35">
            <a:extLst>
              <a:ext uri="{FF2B5EF4-FFF2-40B4-BE49-F238E27FC236}">
                <a16:creationId xmlns:a16="http://schemas.microsoft.com/office/drawing/2014/main" id="{C54DB264-9467-4730-B9E9-C9A97DD669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790128" y="3609527"/>
            <a:ext cx="2458347" cy="4038601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99000">
                <a:schemeClr val="accent2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BB097F88-2120-47B4-B891-5B28F66BBD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364227" y="1757079"/>
            <a:ext cx="3900088" cy="4178958"/>
          </a:xfrm>
          <a:custGeom>
            <a:avLst/>
            <a:gdLst>
              <a:gd name="connsiteX0" fmla="*/ 2431956 w 3900088"/>
              <a:gd name="connsiteY0" fmla="*/ 93939 h 4178958"/>
              <a:gd name="connsiteX1" fmla="*/ 3900088 w 3900088"/>
              <a:gd name="connsiteY1" fmla="*/ 2089479 h 4178958"/>
              <a:gd name="connsiteX2" fmla="*/ 1810609 w 3900088"/>
              <a:gd name="connsiteY2" fmla="*/ 4178958 h 4178958"/>
              <a:gd name="connsiteX3" fmla="*/ 77980 w 3900088"/>
              <a:gd name="connsiteY3" fmla="*/ 3257727 h 4178958"/>
              <a:gd name="connsiteX4" fmla="*/ 0 w 3900088"/>
              <a:gd name="connsiteY4" fmla="*/ 3129367 h 4178958"/>
              <a:gd name="connsiteX5" fmla="*/ 831517 w 3900088"/>
              <a:gd name="connsiteY5" fmla="*/ 244059 h 4178958"/>
              <a:gd name="connsiteX6" fmla="*/ 997290 w 3900088"/>
              <a:gd name="connsiteY6" fmla="*/ 164202 h 4178958"/>
              <a:gd name="connsiteX7" fmla="*/ 1810609 w 3900088"/>
              <a:gd name="connsiteY7" fmla="*/ 0 h 4178958"/>
              <a:gd name="connsiteX8" fmla="*/ 2431956 w 3900088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088" h="4178958">
                <a:moveTo>
                  <a:pt x="2431956" y="93939"/>
                </a:moveTo>
                <a:cubicBezTo>
                  <a:pt x="3282517" y="358491"/>
                  <a:pt x="3900088" y="1151865"/>
                  <a:pt x="3900088" y="2089479"/>
                </a:cubicBezTo>
                <a:cubicBezTo>
                  <a:pt x="3900088" y="3243466"/>
                  <a:pt x="2964596" y="4178958"/>
                  <a:pt x="1810609" y="4178958"/>
                </a:cubicBezTo>
                <a:cubicBezTo>
                  <a:pt x="1089367" y="4178958"/>
                  <a:pt x="453475" y="3813531"/>
                  <a:pt x="77980" y="3257727"/>
                </a:cubicBezTo>
                <a:lnTo>
                  <a:pt x="0" y="3129367"/>
                </a:lnTo>
                <a:lnTo>
                  <a:pt x="831517" y="244059"/>
                </a:lnTo>
                <a:lnTo>
                  <a:pt x="997290" y="164202"/>
                </a:lnTo>
                <a:cubicBezTo>
                  <a:pt x="1247271" y="58468"/>
                  <a:pt x="1522112" y="0"/>
                  <a:pt x="1810609" y="0"/>
                </a:cubicBezTo>
                <a:cubicBezTo>
                  <a:pt x="2026982" y="0"/>
                  <a:pt x="2235673" y="32888"/>
                  <a:pt x="2431956" y="93939"/>
                </a:cubicBezTo>
                <a:close/>
              </a:path>
            </a:pathLst>
          </a:custGeom>
          <a:gradFill>
            <a:gsLst>
              <a:gs pos="36000">
                <a:schemeClr val="accent6">
                  <a:lumMod val="60000"/>
                  <a:lumOff val="40000"/>
                  <a:alpha val="6000"/>
                </a:schemeClr>
              </a:gs>
              <a:gs pos="100000">
                <a:schemeClr val="accent6">
                  <a:alpha val="2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F9338F5-05AB-4DC5-BD1C-1A9F26C38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50099" y="411154"/>
            <a:ext cx="4395601" cy="3581400"/>
          </a:xfrm>
          <a:prstGeom prst="rect">
            <a:avLst/>
          </a:prstGeom>
          <a:gradFill>
            <a:gsLst>
              <a:gs pos="0">
                <a:schemeClr val="accent5">
                  <a:alpha val="29000"/>
                </a:schemeClr>
              </a:gs>
              <a:gs pos="100000">
                <a:schemeClr val="accent4">
                  <a:alpha val="0"/>
                </a:scheme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49E850-0F5F-1036-3041-0A57F120F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868280"/>
            <a:ext cx="3390645" cy="3363597"/>
          </a:xfrm>
        </p:spPr>
        <p:txBody>
          <a:bodyPr>
            <a:normAutofit/>
          </a:bodyPr>
          <a:lstStyle/>
          <a:p>
            <a:pPr algn="r"/>
            <a:r>
              <a:rPr lang="en-US" sz="2700">
                <a:solidFill>
                  <a:schemeClr val="bg1"/>
                </a:solidFill>
              </a:rPr>
              <a:t>Supervised ML techniques</a:t>
            </a:r>
            <a:br>
              <a:rPr lang="en-IN" sz="270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</a:br>
            <a:endParaRPr lang="en-US" sz="2700">
              <a:solidFill>
                <a:schemeClr val="bg1"/>
              </a:solidFill>
            </a:endParaRPr>
          </a:p>
        </p:txBody>
      </p:sp>
      <p:graphicFrame>
        <p:nvGraphicFramePr>
          <p:cNvPr id="43" name="Content Placeholder 3">
            <a:extLst>
              <a:ext uri="{FF2B5EF4-FFF2-40B4-BE49-F238E27FC236}">
                <a16:creationId xmlns:a16="http://schemas.microsoft.com/office/drawing/2014/main" id="{280F934D-B1CB-7D8A-3C3A-2DD007B81DF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48175254"/>
              </p:ext>
            </p:extLst>
          </p:nvPr>
        </p:nvGraphicFramePr>
        <p:xfrm>
          <a:off x="4494654" y="457200"/>
          <a:ext cx="7240146" cy="5943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6953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1DBC8414-BE7E-4B6C-A114-B2C3795C88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EC398C5-5C2E-4038-9DB3-DE2B5A9BE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09318" y="1410082"/>
            <a:ext cx="6858000" cy="4037835"/>
          </a:xfrm>
          <a:prstGeom prst="rect">
            <a:avLst/>
          </a:prstGeom>
          <a:gradFill>
            <a:gsLst>
              <a:gs pos="8000">
                <a:schemeClr val="accent6"/>
              </a:gs>
              <a:gs pos="100000">
                <a:schemeClr val="accent5">
                  <a:alpha val="89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A2F10B26-073B-4B10-8AAA-161242DD82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153806" y="1153804"/>
            <a:ext cx="6346209" cy="4038601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99000">
                <a:schemeClr val="accent2">
                  <a:alpha val="92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610DBBC7-698F-4A54-B1CB-A99F9CC356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59574" y="3578975"/>
            <a:ext cx="2502407" cy="4055644"/>
          </a:xfrm>
          <a:prstGeom prst="rect">
            <a:avLst/>
          </a:prstGeom>
          <a:gradFill>
            <a:gsLst>
              <a:gs pos="2000">
                <a:schemeClr val="accent5">
                  <a:alpha val="28000"/>
                </a:schemeClr>
              </a:gs>
              <a:gs pos="100000">
                <a:schemeClr val="accent4">
                  <a:alpha val="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DE6E822A-8BCF-432C-83E6-BBE821476C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13000">
                <a:schemeClr val="accent4">
                  <a:lumMod val="20000"/>
                  <a:lumOff val="80000"/>
                  <a:alpha val="2000"/>
                </a:schemeClr>
              </a:gs>
              <a:gs pos="100000">
                <a:schemeClr val="accent6">
                  <a:alpha val="29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F420AC-436C-AD69-CA4F-A5EF4520D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243" y="681317"/>
            <a:ext cx="3236613" cy="3406187"/>
          </a:xfrm>
        </p:spPr>
        <p:txBody>
          <a:bodyPr vert="horz" lIns="0" tIns="0" rIns="0" bIns="0" rtlCol="0" anchor="b">
            <a:normAutofit/>
          </a:bodyPr>
          <a:lstStyle/>
          <a:p>
            <a:pPr algn="r"/>
            <a:r>
              <a:rPr lang="en-US" sz="3200" spc="750">
                <a:solidFill>
                  <a:schemeClr val="bg1"/>
                </a:solidFill>
              </a:rPr>
              <a:t>Standard Process of ML: </a:t>
            </a:r>
            <a:br>
              <a:rPr lang="en-US" sz="3200" spc="750">
                <a:solidFill>
                  <a:schemeClr val="bg1"/>
                </a:solidFill>
              </a:rPr>
            </a:br>
            <a:br>
              <a:rPr lang="en-US" sz="3200" spc="750">
                <a:solidFill>
                  <a:schemeClr val="bg1"/>
                </a:solidFill>
                <a:effectLst/>
              </a:rPr>
            </a:br>
            <a:endParaRPr lang="en-US" sz="3200" spc="750">
              <a:solidFill>
                <a:schemeClr val="bg1"/>
              </a:solidFill>
            </a:endParaRPr>
          </a:p>
        </p:txBody>
      </p:sp>
      <p:pic>
        <p:nvPicPr>
          <p:cNvPr id="5" name="Content Placeholder 4" descr="A diagram of a process&#10;&#10;Description automatically generated">
            <a:extLst>
              <a:ext uri="{FF2B5EF4-FFF2-40B4-BE49-F238E27FC236}">
                <a16:creationId xmlns:a16="http://schemas.microsoft.com/office/drawing/2014/main" id="{DD358078-CBCA-4ACE-7ED2-8A8BD90B02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44270" y="457200"/>
            <a:ext cx="5132835" cy="5951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6208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a1db950685_1_7"/>
          <p:cNvSpPr/>
          <p:nvPr/>
        </p:nvSpPr>
        <p:spPr>
          <a:xfrm rot="10800000" flipH="1">
            <a:off x="0" y="6400672"/>
            <a:ext cx="12192000" cy="456900"/>
          </a:xfrm>
          <a:prstGeom prst="rect">
            <a:avLst/>
          </a:prstGeom>
          <a:gradFill>
            <a:gsLst>
              <a:gs pos="0">
                <a:srgbClr val="90A974">
                  <a:alpha val="27843"/>
                </a:srgbClr>
              </a:gs>
              <a:gs pos="14000">
                <a:srgbClr val="90A974">
                  <a:alpha val="27843"/>
                </a:srgbClr>
              </a:gs>
              <a:gs pos="100000">
                <a:srgbClr val="86AB81">
                  <a:alpha val="84705"/>
                </a:srgbClr>
              </a:gs>
            </a:gsLst>
            <a:lin ang="59999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86" name="Google Shape;186;g2a1db950685_1_7"/>
          <p:cNvSpPr/>
          <p:nvPr/>
        </p:nvSpPr>
        <p:spPr>
          <a:xfrm flipH="1">
            <a:off x="4038598" y="6400799"/>
            <a:ext cx="8153400" cy="456900"/>
          </a:xfrm>
          <a:prstGeom prst="rect">
            <a:avLst/>
          </a:prstGeom>
          <a:gradFill>
            <a:gsLst>
              <a:gs pos="0">
                <a:srgbClr val="D2C6AF">
                  <a:alpha val="54901"/>
                </a:srgbClr>
              </a:gs>
              <a:gs pos="9000">
                <a:srgbClr val="D2C6AF">
                  <a:alpha val="54901"/>
                </a:srgbClr>
              </a:gs>
              <a:gs pos="99000">
                <a:schemeClr val="accent2"/>
              </a:gs>
              <a:gs pos="100000">
                <a:schemeClr val="accent2"/>
              </a:gs>
            </a:gsLst>
            <a:lin ang="14400033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87" name="Google Shape;187;g2a1db950685_1_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88" name="Google Shape;188;g2a1db950685_1_7"/>
          <p:cNvSpPr/>
          <p:nvPr/>
        </p:nvSpPr>
        <p:spPr>
          <a:xfrm rot="-5400000" flipH="1">
            <a:off x="2666550" y="-2666121"/>
            <a:ext cx="6858000" cy="12191100"/>
          </a:xfrm>
          <a:prstGeom prst="rect">
            <a:avLst/>
          </a:prstGeom>
          <a:gradFill>
            <a:gsLst>
              <a:gs pos="0">
                <a:srgbClr val="90A974">
                  <a:alpha val="60784"/>
                </a:srgbClr>
              </a:gs>
              <a:gs pos="8000">
                <a:srgbClr val="90A974">
                  <a:alpha val="60784"/>
                </a:srgbClr>
              </a:gs>
              <a:gs pos="100000">
                <a:srgbClr val="86AB81">
                  <a:alpha val="88627"/>
                </a:srgbClr>
              </a:gs>
            </a:gsLst>
            <a:lin ang="12000143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89" name="Google Shape;189;g2a1db950685_1_7"/>
          <p:cNvSpPr/>
          <p:nvPr/>
        </p:nvSpPr>
        <p:spPr>
          <a:xfrm rot="10800000" flipH="1">
            <a:off x="5333145" y="-128"/>
            <a:ext cx="6858900" cy="6857700"/>
          </a:xfrm>
          <a:prstGeom prst="rect">
            <a:avLst/>
          </a:prstGeom>
          <a:gradFill>
            <a:gsLst>
              <a:gs pos="0">
                <a:srgbClr val="77AF88">
                  <a:alpha val="10980"/>
                </a:srgbClr>
              </a:gs>
              <a:gs pos="8000">
                <a:srgbClr val="77AF88">
                  <a:alpha val="10980"/>
                </a:srgbClr>
              </a:gs>
              <a:gs pos="100000">
                <a:srgbClr val="90A974">
                  <a:alpha val="69803"/>
                </a:srgbClr>
              </a:gs>
            </a:gsLst>
            <a:lin ang="1740015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90" name="Google Shape;190;g2a1db950685_1_7"/>
          <p:cNvSpPr/>
          <p:nvPr/>
        </p:nvSpPr>
        <p:spPr>
          <a:xfrm rot="-5400000" flipH="1">
            <a:off x="3647954" y="-1686064"/>
            <a:ext cx="4894500" cy="12193500"/>
          </a:xfrm>
          <a:prstGeom prst="rect">
            <a:avLst/>
          </a:prstGeom>
          <a:gradFill>
            <a:gsLst>
              <a:gs pos="0">
                <a:srgbClr val="B6CCB3">
                  <a:alpha val="0"/>
                </a:srgbClr>
              </a:gs>
              <a:gs pos="99000">
                <a:schemeClr val="accent2"/>
              </a:gs>
              <a:gs pos="100000">
                <a:schemeClr val="accent2"/>
              </a:gs>
            </a:gsLst>
            <a:lin ang="1200117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91" name="Google Shape;191;g2a1db950685_1_7"/>
          <p:cNvSpPr txBox="1">
            <a:spLocks noGrp="1"/>
          </p:cNvSpPr>
          <p:nvPr>
            <p:ph type="title"/>
          </p:nvPr>
        </p:nvSpPr>
        <p:spPr>
          <a:xfrm>
            <a:off x="683600" y="418203"/>
            <a:ext cx="10241400" cy="12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Times New Roman"/>
              <a:buNone/>
            </a:pPr>
            <a:r>
              <a:rPr lang="en-IN" sz="2700">
                <a:solidFill>
                  <a:schemeClr val="lt1"/>
                </a:solidFill>
              </a:rPr>
              <a:t>Comparing Traditional SCA to ML-based SCA </a:t>
            </a:r>
            <a:r>
              <a:rPr lang="en-IN" sz="1200">
                <a:solidFill>
                  <a:schemeClr val="lt1"/>
                </a:solidFill>
              </a:rPr>
              <a:t>[12]</a:t>
            </a:r>
            <a:br>
              <a:rPr lang="en-IN" sz="2700">
                <a:solidFill>
                  <a:schemeClr val="lt1"/>
                </a:solidFill>
              </a:rPr>
            </a:br>
            <a:endParaRPr sz="2700"/>
          </a:p>
        </p:txBody>
      </p:sp>
      <p:pic>
        <p:nvPicPr>
          <p:cNvPr id="192" name="Google Shape;192;g2a1db950685_1_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61850" y="1896888"/>
            <a:ext cx="7939376" cy="1822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g2a1db950685_1_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61846" y="3896600"/>
            <a:ext cx="7939368" cy="250420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g2a1db950685_1_7"/>
          <p:cNvSpPr/>
          <p:nvPr/>
        </p:nvSpPr>
        <p:spPr>
          <a:xfrm>
            <a:off x="1254300" y="1896900"/>
            <a:ext cx="1510200" cy="4503900"/>
          </a:xfrm>
          <a:prstGeom prst="roundRect">
            <a:avLst>
              <a:gd name="adj" fmla="val 10000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1800" i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Error rate of several profiled attacks as a function of the number</a:t>
            </a:r>
            <a:endParaRPr sz="1800" i="1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1800" i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of irrelevant points per trace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00" name="Google Shape;200;p9"/>
          <p:cNvSpPr/>
          <p:nvPr/>
        </p:nvSpPr>
        <p:spPr>
          <a:xfrm rot="-5400000" flipH="1">
            <a:off x="-1996478" y="1997250"/>
            <a:ext cx="6858000" cy="2863500"/>
          </a:xfrm>
          <a:prstGeom prst="rect">
            <a:avLst/>
          </a:prstGeom>
          <a:gradFill>
            <a:gsLst>
              <a:gs pos="0">
                <a:schemeClr val="accent6"/>
              </a:gs>
              <a:gs pos="8000">
                <a:schemeClr val="accent6"/>
              </a:gs>
              <a:gs pos="100000">
                <a:srgbClr val="86AB81">
                  <a:alpha val="88627"/>
                </a:srgbClr>
              </a:gs>
            </a:gsLst>
            <a:lin ang="30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01" name="Google Shape;201;p9"/>
          <p:cNvSpPr/>
          <p:nvPr/>
        </p:nvSpPr>
        <p:spPr>
          <a:xfrm rot="-5400000" flipH="1">
            <a:off x="191850" y="4207800"/>
            <a:ext cx="2458500" cy="2842200"/>
          </a:xfrm>
          <a:prstGeom prst="rect">
            <a:avLst/>
          </a:prstGeom>
          <a:gradFill>
            <a:gsLst>
              <a:gs pos="0">
                <a:srgbClr val="B6CCB3">
                  <a:alpha val="0"/>
                </a:srgbClr>
              </a:gs>
              <a:gs pos="99000">
                <a:schemeClr val="accent2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02" name="Google Shape;202;p9"/>
          <p:cNvSpPr/>
          <p:nvPr/>
        </p:nvSpPr>
        <p:spPr>
          <a:xfrm rot="-964414">
            <a:off x="-171358" y="1936821"/>
            <a:ext cx="2993333" cy="3567583"/>
          </a:xfrm>
          <a:custGeom>
            <a:avLst/>
            <a:gdLst/>
            <a:ahLst/>
            <a:cxnLst/>
            <a:rect l="l" t="t" r="r" b="b"/>
            <a:pathLst>
              <a:path w="3900088" h="4178958" extrusionOk="0">
                <a:moveTo>
                  <a:pt x="2431956" y="93939"/>
                </a:moveTo>
                <a:cubicBezTo>
                  <a:pt x="3282517" y="358491"/>
                  <a:pt x="3900088" y="1151865"/>
                  <a:pt x="3900088" y="2089479"/>
                </a:cubicBezTo>
                <a:cubicBezTo>
                  <a:pt x="3900088" y="3243466"/>
                  <a:pt x="2964596" y="4178958"/>
                  <a:pt x="1810609" y="4178958"/>
                </a:cubicBezTo>
                <a:cubicBezTo>
                  <a:pt x="1089367" y="4178958"/>
                  <a:pt x="453475" y="3813531"/>
                  <a:pt x="77980" y="3257727"/>
                </a:cubicBezTo>
                <a:lnTo>
                  <a:pt x="0" y="3129367"/>
                </a:lnTo>
                <a:lnTo>
                  <a:pt x="831517" y="244059"/>
                </a:lnTo>
                <a:lnTo>
                  <a:pt x="997290" y="164202"/>
                </a:lnTo>
                <a:cubicBezTo>
                  <a:pt x="1247271" y="58468"/>
                  <a:pt x="1522112" y="0"/>
                  <a:pt x="1810609" y="0"/>
                </a:cubicBezTo>
                <a:cubicBezTo>
                  <a:pt x="2026982" y="0"/>
                  <a:pt x="2235673" y="32888"/>
                  <a:pt x="2431956" y="93939"/>
                </a:cubicBezTo>
                <a:close/>
              </a:path>
            </a:pathLst>
          </a:custGeom>
          <a:gradFill>
            <a:gsLst>
              <a:gs pos="0">
                <a:srgbClr val="ADCEB7">
                  <a:alpha val="5882"/>
                </a:srgbClr>
              </a:gs>
              <a:gs pos="36000">
                <a:srgbClr val="ADCEB7">
                  <a:alpha val="5882"/>
                </a:srgbClr>
              </a:gs>
              <a:gs pos="100000">
                <a:srgbClr val="77AF88">
                  <a:alpha val="25882"/>
                </a:srgbClr>
              </a:gs>
            </a:gsLst>
            <a:lin ang="1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03" name="Google Shape;203;p9"/>
          <p:cNvSpPr/>
          <p:nvPr/>
        </p:nvSpPr>
        <p:spPr>
          <a:xfrm rot="5400000" flipH="1">
            <a:off x="-531425" y="992850"/>
            <a:ext cx="4395600" cy="2418000"/>
          </a:xfrm>
          <a:prstGeom prst="rect">
            <a:avLst/>
          </a:prstGeom>
          <a:gradFill>
            <a:gsLst>
              <a:gs pos="0">
                <a:srgbClr val="86AB81">
                  <a:alpha val="28627"/>
                </a:srgbClr>
              </a:gs>
              <a:gs pos="100000">
                <a:srgbClr val="90A974">
                  <a:alpha val="0"/>
                </a:srgbClr>
              </a:gs>
            </a:gsLst>
            <a:lin ang="66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04" name="Google Shape;204;p9"/>
          <p:cNvSpPr txBox="1">
            <a:spLocks noGrp="1"/>
          </p:cNvSpPr>
          <p:nvPr>
            <p:ph type="title"/>
          </p:nvPr>
        </p:nvSpPr>
        <p:spPr>
          <a:xfrm>
            <a:off x="311725" y="914000"/>
            <a:ext cx="2241600" cy="32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Times New Roman"/>
              <a:buNone/>
            </a:pPr>
            <a:r>
              <a:rPr lang="en-IN" sz="22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DIFFERENT APPLICATIONS OF ML TO SCA</a:t>
            </a:r>
            <a:br>
              <a:rPr lang="en-IN" sz="22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2200">
              <a:solidFill>
                <a:schemeClr val="lt1"/>
              </a:solidFill>
            </a:endParaRPr>
          </a:p>
        </p:txBody>
      </p:sp>
      <p:sp>
        <p:nvSpPr>
          <p:cNvPr id="205" name="Google Shape;205;p9"/>
          <p:cNvSpPr/>
          <p:nvPr/>
        </p:nvSpPr>
        <p:spPr>
          <a:xfrm>
            <a:off x="3026700" y="124525"/>
            <a:ext cx="6963900" cy="1105800"/>
          </a:xfrm>
          <a:prstGeom prst="roundRect">
            <a:avLst>
              <a:gd name="adj" fmla="val 10000"/>
            </a:avLst>
          </a:prstGeom>
          <a:solidFill>
            <a:schemeClr val="lt1">
              <a:alpha val="898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683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ill Sans"/>
              <a:buChar char="➔"/>
            </a:pPr>
            <a:r>
              <a:rPr lang="en-IN" sz="2200" i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Using ML as a Countermeasure for SCA </a:t>
            </a:r>
            <a:r>
              <a:rPr lang="en-IN" sz="1500" i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[15]</a:t>
            </a:r>
            <a:endParaRPr sz="1500" i="1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206" name="Google Shape;206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70213" y="1230325"/>
            <a:ext cx="8181975" cy="4229100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9"/>
          <p:cNvSpPr/>
          <p:nvPr/>
        </p:nvSpPr>
        <p:spPr>
          <a:xfrm>
            <a:off x="4188925" y="5040575"/>
            <a:ext cx="2863500" cy="807900"/>
          </a:xfrm>
          <a:prstGeom prst="roundRect">
            <a:avLst>
              <a:gd name="adj" fmla="val 10000"/>
            </a:avLst>
          </a:prstGeom>
          <a:solidFill>
            <a:schemeClr val="lt1">
              <a:alpha val="898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 i="1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 i="1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3683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ill Sans"/>
              <a:buAutoNum type="alphaLcParenBoth"/>
            </a:pPr>
            <a:r>
              <a:rPr lang="en-IN" sz="2200" i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Unprotected AES (500 traces) </a:t>
            </a:r>
            <a:endParaRPr sz="2200" i="1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08" name="Google Shape;208;p9"/>
          <p:cNvSpPr/>
          <p:nvPr/>
        </p:nvSpPr>
        <p:spPr>
          <a:xfrm>
            <a:off x="7881300" y="4973950"/>
            <a:ext cx="3139200" cy="1342800"/>
          </a:xfrm>
          <a:prstGeom prst="roundRect">
            <a:avLst>
              <a:gd name="adj" fmla="val 10000"/>
            </a:avLst>
          </a:prstGeom>
          <a:solidFill>
            <a:schemeClr val="lt1">
              <a:alpha val="898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200" i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(b) Protected AES (100,000 traces)</a:t>
            </a:r>
            <a:endParaRPr sz="2200" i="1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DA5AC1-43C5-4243-9028-07DBB80D0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1208" y="5284922"/>
            <a:ext cx="12203208" cy="1600201"/>
          </a:xfrm>
          <a:prstGeom prst="rect">
            <a:avLst/>
          </a:prstGeom>
          <a:gradFill>
            <a:gsLst>
              <a:gs pos="0">
                <a:schemeClr val="accent5">
                  <a:alpha val="88000"/>
                </a:schemeClr>
              </a:gs>
              <a:gs pos="100000">
                <a:schemeClr val="accent6"/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A4EDA1C-27A1-4C83-ACE4-6675EC9245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38601" y="5284922"/>
            <a:ext cx="8164608" cy="1594270"/>
          </a:xfrm>
          <a:prstGeom prst="rect">
            <a:avLst/>
          </a:prstGeom>
          <a:gradFill>
            <a:gsLst>
              <a:gs pos="91069">
                <a:schemeClr val="accent2"/>
              </a:gs>
              <a:gs pos="22000">
                <a:schemeClr val="accent2">
                  <a:alpha val="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F33EC8A-EE0A-4395-97E2-DAD467CF73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145883" y="5284922"/>
            <a:ext cx="7012127" cy="1579412"/>
          </a:xfrm>
          <a:prstGeom prst="rect">
            <a:avLst/>
          </a:prstGeom>
          <a:gradFill>
            <a:gsLst>
              <a:gs pos="0">
                <a:schemeClr val="accent5">
                  <a:alpha val="30000"/>
                </a:schemeClr>
              </a:gs>
              <a:gs pos="99000">
                <a:schemeClr val="accent5">
                  <a:alpha val="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F85DA95-16A4-404E-9BFF-27F8E4FC78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038597" y="5284922"/>
            <a:ext cx="8164607" cy="1591534"/>
          </a:xfrm>
          <a:prstGeom prst="rect">
            <a:avLst/>
          </a:prstGeom>
          <a:gradFill>
            <a:gsLst>
              <a:gs pos="0">
                <a:schemeClr val="accent5">
                  <a:alpha val="26000"/>
                </a:schemeClr>
              </a:gs>
              <a:gs pos="72000">
                <a:schemeClr val="accent5">
                  <a:alpha val="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49E850-0F5F-1036-3041-0A57F120F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863" y="5652097"/>
            <a:ext cx="10587314" cy="877729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IN" sz="300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DEEP LEARNING TECHNIQUES FOR SCA</a:t>
            </a:r>
            <a:br>
              <a:rPr lang="en-IN" sz="300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</a:br>
            <a:endParaRPr lang="en-US" sz="3000">
              <a:solidFill>
                <a:schemeClr val="bg1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7C4228F-DB00-ED27-0C2F-AB494CEE7CBE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776379" y="710243"/>
          <a:ext cx="10754630" cy="42073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13813159"/>
      </p:ext>
    </p:extLst>
  </p:cSld>
  <p:clrMapOvr>
    <a:masterClrMapping/>
  </p:clrMapOvr>
</p:sld>
</file>

<file path=ppt/theme/theme1.xml><?xml version="1.0" encoding="utf-8"?>
<a:theme xmlns:a="http://schemas.openxmlformats.org/drawingml/2006/main" name="GradientRiseVTI">
  <a:themeElements>
    <a:clrScheme name="AnalogousFromLightSeedRightStep">
      <a:dk1>
        <a:srgbClr val="000000"/>
      </a:dk1>
      <a:lt1>
        <a:srgbClr val="FFFFFF"/>
      </a:lt1>
      <a:dk2>
        <a:srgbClr val="3E3423"/>
      </a:dk2>
      <a:lt2>
        <a:srgbClr val="E2E7E8"/>
      </a:lt2>
      <a:accent1>
        <a:srgbClr val="C1988D"/>
      </a:accent1>
      <a:accent2>
        <a:srgbClr val="B6A17C"/>
      </a:accent2>
      <a:accent3>
        <a:srgbClr val="A4A67E"/>
      </a:accent3>
      <a:accent4>
        <a:srgbClr val="90A974"/>
      </a:accent4>
      <a:accent5>
        <a:srgbClr val="86AB81"/>
      </a:accent5>
      <a:accent6>
        <a:srgbClr val="77AF88"/>
      </a:accent6>
      <a:hlink>
        <a:srgbClr val="5C8B98"/>
      </a:hlink>
      <a:folHlink>
        <a:srgbClr val="7F7F7F"/>
      </a:folHlink>
    </a:clrScheme>
    <a:fontScheme name="Avenir">
      <a:majorFont>
        <a:latin typeface="Gill Sans Nova"/>
        <a:ea typeface=""/>
        <a:cs typeface=""/>
      </a:majorFont>
      <a:minorFont>
        <a:latin typeface="Gill Sans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radientRiseVTI" id="{C2FC082F-B444-4222-AF20-78444CCB5722}" vid="{39F213E4-0CBC-40CB-B3F6-8C5562B6B99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</TotalTime>
  <Words>1354</Words>
  <Application>Microsoft Macintosh PowerPoint</Application>
  <PresentationFormat>Widescreen</PresentationFormat>
  <Paragraphs>103</Paragraphs>
  <Slides>21</Slides>
  <Notes>9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0" baseType="lpstr">
      <vt:lpstr>Algerian</vt:lpstr>
      <vt:lpstr>Arial</vt:lpstr>
      <vt:lpstr>Big Caslon Medium</vt:lpstr>
      <vt:lpstr>Calibri</vt:lpstr>
      <vt:lpstr>Gill Sans</vt:lpstr>
      <vt:lpstr>Gill Sans Nova</vt:lpstr>
      <vt:lpstr>MS Mincho</vt:lpstr>
      <vt:lpstr>Times New Roman</vt:lpstr>
      <vt:lpstr>GradientRiseVTI</vt:lpstr>
      <vt:lpstr>Machine Learning and its Application to Side-Channel Analysis</vt:lpstr>
      <vt:lpstr>SIDE-CHANNEL ANALYSIS </vt:lpstr>
      <vt:lpstr>TRADITIONAL MACHINE LEARNING TECHNIQUES FOR SCA</vt:lpstr>
      <vt:lpstr>PowerPoint Presentation</vt:lpstr>
      <vt:lpstr>Supervised ML techniques </vt:lpstr>
      <vt:lpstr>Standard Process of ML:   </vt:lpstr>
      <vt:lpstr>Comparing Traditional SCA to ML-based SCA [12] </vt:lpstr>
      <vt:lpstr>DIFFERENT APPLICATIONS OF ML TO SCA </vt:lpstr>
      <vt:lpstr>DEEP LEARNING TECHNIQUES FOR SCA </vt:lpstr>
      <vt:lpstr>Multi-layer perceptron in SCA</vt:lpstr>
      <vt:lpstr>Convolutional Neural Networks in SCA</vt:lpstr>
      <vt:lpstr>Deep Learning in SCA</vt:lpstr>
      <vt:lpstr>EXPERIMENT ON SIMULATED DATA</vt:lpstr>
      <vt:lpstr>EXPERIMENT ON SIMULATED DATA</vt:lpstr>
      <vt:lpstr>EXPERIMENT ON SIMULATED DATA</vt:lpstr>
      <vt:lpstr>EXPERIMENT ON SIMULATED DATA</vt:lpstr>
      <vt:lpstr>PowerPoint Presentation</vt:lpstr>
      <vt:lpstr>GUIDELINES FOR CONDUCTING ML IN SCA </vt:lpstr>
      <vt:lpstr>REFERENCES </vt:lpstr>
      <vt:lpstr>REFERENCES(cont.) 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 and its Application to Side-Channel Analysis</dc:title>
  <dc:creator>AABHA BOTHERA</dc:creator>
  <cp:lastModifiedBy>AABHA BOTHERA</cp:lastModifiedBy>
  <cp:revision>2</cp:revision>
  <dcterms:created xsi:type="dcterms:W3CDTF">2023-11-30T02:49:51Z</dcterms:created>
  <dcterms:modified xsi:type="dcterms:W3CDTF">2023-12-04T16:47:10Z</dcterms:modified>
</cp:coreProperties>
</file>